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8" r:id="rId3"/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9753600" cx="13004800"/>
  <p:notesSz cx="6858000" cy="9144000"/>
  <p:embeddedFontLst>
    <p:embeddedFont>
      <p:font typeface="Open Sans SemiBold"/>
      <p:regular r:id="rId70"/>
      <p:bold r:id="rId71"/>
      <p:italic r:id="rId72"/>
      <p:boldItalic r:id="rId73"/>
    </p:embeddedFont>
    <p:embeddedFont>
      <p:font typeface="Helvetica Neue"/>
      <p:regular r:id="rId74"/>
      <p:bold r:id="rId75"/>
      <p:italic r:id="rId76"/>
      <p:boldItalic r:id="rId77"/>
    </p:embeddedFont>
    <p:embeddedFont>
      <p:font typeface="Open Sans ExtraBold"/>
      <p:bold r:id="rId78"/>
      <p:boldItalic r:id="rId79"/>
    </p:embeddedFont>
    <p:embeddedFont>
      <p:font typeface="Helvetica Neue Light"/>
      <p:regular r:id="rId80"/>
      <p:bold r:id="rId81"/>
      <p:italic r:id="rId82"/>
      <p:boldItalic r:id="rId83"/>
    </p:embeddedFont>
    <p:embeddedFont>
      <p:font typeface="Open Sans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OpenSans-regular.fntdata"/><Relationship Id="rId83" Type="http://schemas.openxmlformats.org/officeDocument/2006/relationships/font" Target="fonts/HelveticaNeueLight-boldItalic.fntdata"/><Relationship Id="rId42" Type="http://schemas.openxmlformats.org/officeDocument/2006/relationships/slide" Target="slides/slide37.xml"/><Relationship Id="rId86" Type="http://schemas.openxmlformats.org/officeDocument/2006/relationships/font" Target="fonts/OpenSans-italic.fntdata"/><Relationship Id="rId41" Type="http://schemas.openxmlformats.org/officeDocument/2006/relationships/slide" Target="slides/slide36.xml"/><Relationship Id="rId85" Type="http://schemas.openxmlformats.org/officeDocument/2006/relationships/font" Target="fonts/OpenSans-bold.fnt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87" Type="http://schemas.openxmlformats.org/officeDocument/2006/relationships/font" Target="fonts/OpenSans-bold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HelveticaNeueLight-regular.fntdata"/><Relationship Id="rId82" Type="http://schemas.openxmlformats.org/officeDocument/2006/relationships/font" Target="fonts/HelveticaNeueLight-italic.fntdata"/><Relationship Id="rId81" Type="http://schemas.openxmlformats.org/officeDocument/2006/relationships/font" Target="fonts/HelveticaNeue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OpenSansSemiBold-boldItalic.fntdata"/><Relationship Id="rId72" Type="http://schemas.openxmlformats.org/officeDocument/2006/relationships/font" Target="fonts/OpenSansSemiBold-italic.fntdata"/><Relationship Id="rId31" Type="http://schemas.openxmlformats.org/officeDocument/2006/relationships/slide" Target="slides/slide26.xml"/><Relationship Id="rId75" Type="http://schemas.openxmlformats.org/officeDocument/2006/relationships/font" Target="fonts/HelveticaNeue-bold.fntdata"/><Relationship Id="rId30" Type="http://schemas.openxmlformats.org/officeDocument/2006/relationships/slide" Target="slides/slide25.xml"/><Relationship Id="rId74" Type="http://schemas.openxmlformats.org/officeDocument/2006/relationships/font" Target="fonts/HelveticaNeue-regular.fntdata"/><Relationship Id="rId33" Type="http://schemas.openxmlformats.org/officeDocument/2006/relationships/slide" Target="slides/slide28.xml"/><Relationship Id="rId77" Type="http://schemas.openxmlformats.org/officeDocument/2006/relationships/font" Target="fonts/HelveticaNeue-boldItalic.fntdata"/><Relationship Id="rId32" Type="http://schemas.openxmlformats.org/officeDocument/2006/relationships/slide" Target="slides/slide27.xml"/><Relationship Id="rId76" Type="http://schemas.openxmlformats.org/officeDocument/2006/relationships/font" Target="fonts/HelveticaNeue-italic.fntdata"/><Relationship Id="rId35" Type="http://schemas.openxmlformats.org/officeDocument/2006/relationships/slide" Target="slides/slide30.xml"/><Relationship Id="rId79" Type="http://schemas.openxmlformats.org/officeDocument/2006/relationships/font" Target="fonts/OpenSansExtraBold-boldItalic.fntdata"/><Relationship Id="rId34" Type="http://schemas.openxmlformats.org/officeDocument/2006/relationships/slide" Target="slides/slide29.xml"/><Relationship Id="rId78" Type="http://schemas.openxmlformats.org/officeDocument/2006/relationships/font" Target="fonts/OpenSansExtraBold-bold.fntdata"/><Relationship Id="rId71" Type="http://schemas.openxmlformats.org/officeDocument/2006/relationships/font" Target="fonts/OpenSansSemiBold-bold.fntdata"/><Relationship Id="rId70" Type="http://schemas.openxmlformats.org/officeDocument/2006/relationships/font" Target="fonts/OpenSansSemiBold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7999"/>
              </a:lnSpc>
              <a:spcBef>
                <a:spcPts val="0"/>
              </a:spcBef>
              <a:buChar char="●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l">
              <a:lnSpc>
                <a:spcPct val="117999"/>
              </a:lnSpc>
              <a:spcBef>
                <a:spcPts val="0"/>
              </a:spcBef>
              <a:buChar char="○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l">
              <a:lnSpc>
                <a:spcPct val="117999"/>
              </a:lnSpc>
              <a:spcBef>
                <a:spcPts val="0"/>
              </a:spcBef>
              <a:buChar char="■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l">
              <a:lnSpc>
                <a:spcPct val="117999"/>
              </a:lnSpc>
              <a:spcBef>
                <a:spcPts val="0"/>
              </a:spcBef>
              <a:buChar char="●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l">
              <a:lnSpc>
                <a:spcPct val="117999"/>
              </a:lnSpc>
              <a:spcBef>
                <a:spcPts val="0"/>
              </a:spcBef>
              <a:buChar char="○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l">
              <a:lnSpc>
                <a:spcPct val="117999"/>
              </a:lnSpc>
              <a:spcBef>
                <a:spcPts val="0"/>
              </a:spcBef>
              <a:buChar char="■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l">
              <a:lnSpc>
                <a:spcPct val="117999"/>
              </a:lnSpc>
              <a:spcBef>
                <a:spcPts val="0"/>
              </a:spcBef>
              <a:buChar char="●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l">
              <a:lnSpc>
                <a:spcPct val="117999"/>
              </a:lnSpc>
              <a:spcBef>
                <a:spcPts val="0"/>
              </a:spcBef>
              <a:buChar char="○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l">
              <a:lnSpc>
                <a:spcPct val="117999"/>
              </a:lnSpc>
              <a:spcBef>
                <a:spcPts val="0"/>
              </a:spcBef>
              <a:buChar char="■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" name="Shape 3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" name="Shape 3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" name="Shape 3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6" name="Shape 4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8" name="Shape 4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1" name="Shape 5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0" name="Shape 5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1800">
                <a:latin typeface="Open Sans"/>
                <a:ea typeface="Open Sans"/>
                <a:cs typeface="Open Sans"/>
                <a:sym typeface="Open Sans"/>
              </a:rPr>
              <a:t>What to Edit: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Open Sans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Update this slide to include the wifi information.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Explain how to connect to the wifi.  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Encourage participants to Post Photos on Facebook, Twitter or Instagram using #MLHLocalhost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Do: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Check that everyone is connected by asking the group to give you a signal if they are connected.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9" name="Shape 5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1" name="Shape 5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6" name="Shape 5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9" name="Shape 5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8" name="Shape 6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6" name="Shape 6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8" name="Shape 6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3" name="Shape 6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3" name="Shape 6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6" name="Shape 6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Edit: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 your name, photo, school info, and favorite programming tool or language.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Do: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Make attendees feel welcome by running a short Ice Breaker.  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Go around the room and ask each person to answer the following questions: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Who are you?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year are you in school and what is your major/field of study?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is your favorite programming language or tool?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should go first to demonstrate the exercise and introduce yourself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9" name="Shape 7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9" name="Shape 7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8" name="Shape 7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5" name="Shape 7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0" name="Shape 7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3" name="Shape 7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2" name="Shape 8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1" name="Shape 8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0" name="Shape 8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9" name="Shape 8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Tell attendees we are going to check them in for the event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Once attendees checkin, they will receive an email with the items listed on the slide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Attendees must checkin to get credit for attending this event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Do: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Confirm that everyone has checked in by asking participants to give you a signal when they receive the email.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8" name="Shape 8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9" name="Shape 9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Shape 92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7" name="Shape 9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5" name="Shape 9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7" name="Shape 9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7" name="Shape 9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Shape 99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7" name="Shape 9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1" name="Shape 10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hape 102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0" name="Shape 103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hape 104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Shape 10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Ok.  It’s time to see what you learned today.  Open up the following URL in your browser to complete the quiz and a short survey about this workshop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Once you finish, raise your hand and let me know what your score was!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Do: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Walk around and make sure participants are able to take the quiz.  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Make sure everyone completes the quiz and survey.  We use this information to improve the workshop for future hackers!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Major League Hacking (MLH) events are meant to bring hackers together so they can learn, build, and share. 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Give participants a brief overview of Major League Hacking (MLH).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Tell participants they can learn more at http://mlh.io/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 Talking Points: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Through Localhost MLH is rethinking technology education to reflect how hackers actually learn and how fast the industry moves.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Here’s some quick facts about MLH: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Each year, MLH supports over 65,000 hackers around the world at events they facilitate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Those students create more than 12,000 amazing projects together 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MLH is a global organization that empowers hackers at more than 3,000 schools and growing every day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hape 105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5" name="Shape 10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9" name="Shape 10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Shape 108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1" name="Shape 10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3" name="Shape 10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5" name="Shape 11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x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idx="2" type="pic"/>
          </p:nvPr>
        </p:nvSpPr>
        <p:spPr>
          <a:xfrm>
            <a:off x="4125" y="0"/>
            <a:ext cx="12996550" cy="975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28939" lvl="0" marL="20990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28939" lvl="1" marL="6544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28939" lvl="2" marL="10989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28939" lvl="3" marL="15434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28939" lvl="4" marL="198790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28939" lvl="5" marL="24324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28939" lvl="6" marL="28769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28939" lvl="7" marL="33214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28939" lvl="8" marL="37659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5450521" y="2891432"/>
            <a:ext cx="2103755" cy="629443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Open Sans"/>
              <a:buNone/>
              <a:defRPr b="1" i="0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28939" lvl="1" marL="6544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28939" lvl="2" marL="10989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28939" lvl="3" marL="15434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28939" lvl="4" marL="198790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28939" lvl="5" marL="24324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28939" lvl="6" marL="28769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28939" lvl="7" marL="33214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28939" lvl="8" marL="37659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3" type="body"/>
          </p:nvPr>
        </p:nvSpPr>
        <p:spPr>
          <a:xfrm>
            <a:off x="1648816" y="3412132"/>
            <a:ext cx="9707166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128939" lvl="0" marL="20990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28939" lvl="1" marL="6544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28939" lvl="2" marL="10989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28939" lvl="3" marL="15434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28939" lvl="4" marL="198790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28939" lvl="5" marL="24324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28939" lvl="6" marL="28769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28939" lvl="7" marL="33214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28939" lvl="8" marL="37659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4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idx="12" type="sldNum"/>
          </p:nvPr>
        </p:nvSpPr>
        <p:spPr>
          <a:xfrm>
            <a:off x="12049717" y="8842840"/>
            <a:ext cx="7803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sz="2000"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  <p:sp>
        <p:nvSpPr>
          <p:cNvPr id="71" name="Shape 71"/>
          <p:cNvSpPr/>
          <p:nvPr/>
        </p:nvSpPr>
        <p:spPr>
          <a:xfrm>
            <a:off x="0" y="0"/>
            <a:ext cx="13004700" cy="771899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2" name="Shape 72"/>
          <p:cNvCxnSpPr/>
          <p:nvPr/>
        </p:nvCxnSpPr>
        <p:spPr>
          <a:xfrm>
            <a:off x="-4728" y="771768"/>
            <a:ext cx="130113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73" name="Shape 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746" y="130666"/>
            <a:ext cx="2297280" cy="49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TOC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7" name="Shape 17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18" name="Shape 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/>
          <p:nvPr>
            <p:ph idx="1" type="body"/>
          </p:nvPr>
        </p:nvSpPr>
        <p:spPr>
          <a:xfrm>
            <a:off x="9296399" y="208081"/>
            <a:ext cx="3584972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Open Sans"/>
              <a:buNone/>
              <a:defRPr b="1" i="0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28939" lvl="1" marL="6544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28939" lvl="2" marL="10989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28939" lvl="3" marL="15434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28939" lvl="4" marL="198790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28939" lvl="5" marL="24324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28939" lvl="6" marL="28769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28939" lvl="7" marL="33214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28939" lvl="8" marL="37659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" name="Shape 20"/>
          <p:cNvSpPr txBox="1"/>
          <p:nvPr/>
        </p:nvSpPr>
        <p:spPr>
          <a:xfrm>
            <a:off x="2750399" y="1111250"/>
            <a:ext cx="7504001" cy="1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6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Table of Contents</a:t>
            </a:r>
          </a:p>
        </p:txBody>
      </p:sp>
      <p:sp>
        <p:nvSpPr>
          <p:cNvPr id="21" name="Shape 21"/>
          <p:cNvSpPr txBox="1"/>
          <p:nvPr/>
        </p:nvSpPr>
        <p:spPr>
          <a:xfrm>
            <a:off x="3335519" y="3589878"/>
            <a:ext cx="6338504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Intro to Docker &amp; Containers</a:t>
            </a:r>
          </a:p>
        </p:txBody>
      </p:sp>
      <p:sp>
        <p:nvSpPr>
          <p:cNvPr id="22" name="Shape 22"/>
          <p:cNvSpPr txBox="1"/>
          <p:nvPr/>
        </p:nvSpPr>
        <p:spPr>
          <a:xfrm>
            <a:off x="3335519" y="4498239"/>
            <a:ext cx="4154414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Setting up Docker</a:t>
            </a:r>
          </a:p>
        </p:txBody>
      </p:sp>
      <p:sp>
        <p:nvSpPr>
          <p:cNvPr id="23" name="Shape 23"/>
          <p:cNvSpPr txBox="1"/>
          <p:nvPr/>
        </p:nvSpPr>
        <p:spPr>
          <a:xfrm>
            <a:off x="3335519" y="5406603"/>
            <a:ext cx="6367177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Running your First Container</a:t>
            </a:r>
          </a:p>
        </p:txBody>
      </p:sp>
      <p:sp>
        <p:nvSpPr>
          <p:cNvPr id="24" name="Shape 24"/>
          <p:cNvSpPr txBox="1"/>
          <p:nvPr/>
        </p:nvSpPr>
        <p:spPr>
          <a:xfrm>
            <a:off x="3335519" y="6314964"/>
            <a:ext cx="5110993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Web Apps with Docker</a:t>
            </a:r>
          </a:p>
        </p:txBody>
      </p:sp>
      <p:sp>
        <p:nvSpPr>
          <p:cNvPr id="25" name="Shape 25"/>
          <p:cNvSpPr txBox="1"/>
          <p:nvPr/>
        </p:nvSpPr>
        <p:spPr>
          <a:xfrm>
            <a:off x="3335519" y="7223328"/>
            <a:ext cx="6257331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Hosting your Docker Images</a:t>
            </a:r>
          </a:p>
        </p:txBody>
      </p:sp>
      <p:sp>
        <p:nvSpPr>
          <p:cNvPr id="26" name="Shape 26"/>
          <p:cNvSpPr txBox="1"/>
          <p:nvPr/>
        </p:nvSpPr>
        <p:spPr>
          <a:xfrm>
            <a:off x="3335519" y="8131689"/>
            <a:ext cx="4192153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Quiz &amp; Next Steps</a:t>
            </a:r>
          </a:p>
        </p:txBody>
      </p:sp>
      <p:sp>
        <p:nvSpPr>
          <p:cNvPr id="27" name="Shape 27"/>
          <p:cNvSpPr/>
          <p:nvPr>
            <p:ph idx="2" type="pic"/>
          </p:nvPr>
        </p:nvSpPr>
        <p:spPr>
          <a:xfrm>
            <a:off x="2607584" y="2908160"/>
            <a:ext cx="512529" cy="3050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28939" lvl="0" marL="20990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28939" lvl="1" marL="6544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28939" lvl="2" marL="10989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28939" lvl="3" marL="15434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28939" lvl="4" marL="198790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28939" lvl="5" marL="24324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28939" lvl="6" marL="28769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28939" lvl="7" marL="33214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28939" lvl="8" marL="37659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" name="Shape 28"/>
          <p:cNvSpPr txBox="1"/>
          <p:nvPr/>
        </p:nvSpPr>
        <p:spPr>
          <a:xfrm>
            <a:off x="3302101" y="2717799"/>
            <a:ext cx="5160541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Intro to MLH Localhost</a:t>
            </a:r>
          </a:p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2" name="Shape 32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33" name="Shape 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/>
          <p:nvPr>
            <p:ph idx="1" type="body"/>
          </p:nvPr>
        </p:nvSpPr>
        <p:spPr>
          <a:xfrm>
            <a:off x="9296399" y="208081"/>
            <a:ext cx="3584972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Open Sans"/>
              <a:buNone/>
              <a:defRPr b="1" i="0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28939" lvl="1" marL="6544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28939" lvl="2" marL="10989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28939" lvl="3" marL="15434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28939" lvl="4" marL="198790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28939" lvl="5" marL="24324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28939" lvl="6" marL="28769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28939" lvl="7" marL="33214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28939" lvl="8" marL="37659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idx="12" type="sldNum"/>
          </p:nvPr>
        </p:nvSpPr>
        <p:spPr>
          <a:xfrm>
            <a:off x="12049717" y="8842840"/>
            <a:ext cx="7803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sz="2000"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  <p:sp>
        <p:nvSpPr>
          <p:cNvPr id="41" name="Shape 41"/>
          <p:cNvSpPr/>
          <p:nvPr/>
        </p:nvSpPr>
        <p:spPr>
          <a:xfrm>
            <a:off x="0" y="0"/>
            <a:ext cx="13004700" cy="771899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2" name="Shape 42"/>
          <p:cNvCxnSpPr/>
          <p:nvPr/>
        </p:nvCxnSpPr>
        <p:spPr>
          <a:xfrm>
            <a:off x="-4728" y="771768"/>
            <a:ext cx="130113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43" name="Shape 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746" y="130666"/>
            <a:ext cx="2297280" cy="49162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/>
          <p:nvPr/>
        </p:nvSpPr>
        <p:spPr>
          <a:xfrm>
            <a:off x="8109137" y="130702"/>
            <a:ext cx="48201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-US" sz="20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Hacking with Amazon Alexa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3">
    <p:bg>
      <p:bgPr>
        <a:solidFill>
          <a:srgbClr val="5EA5E5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2" type="sldNum"/>
          </p:nvPr>
        </p:nvSpPr>
        <p:spPr>
          <a:xfrm>
            <a:off x="12049717" y="8842840"/>
            <a:ext cx="7803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2" type="sldNum"/>
          </p:nvPr>
        </p:nvSpPr>
        <p:spPr>
          <a:xfrm>
            <a:off x="12049717" y="8842840"/>
            <a:ext cx="7803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sz="2000"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  <p:sp>
        <p:nvSpPr>
          <p:cNvPr id="49" name="Shape 49"/>
          <p:cNvSpPr/>
          <p:nvPr/>
        </p:nvSpPr>
        <p:spPr>
          <a:xfrm>
            <a:off x="0" y="0"/>
            <a:ext cx="13004700" cy="771899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0" name="Shape 50"/>
          <p:cNvCxnSpPr/>
          <p:nvPr/>
        </p:nvCxnSpPr>
        <p:spPr>
          <a:xfrm>
            <a:off x="-4728" y="771768"/>
            <a:ext cx="130113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51" name="Shape 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746" y="130666"/>
            <a:ext cx="2297280" cy="491626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/>
          <p:nvPr/>
        </p:nvSpPr>
        <p:spPr>
          <a:xfrm>
            <a:off x="8109137" y="130702"/>
            <a:ext cx="48201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-US" sz="20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Hacking with Amazon Alexa</a:t>
            </a:r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1281244" y="921244"/>
            <a:ext cx="10439400" cy="16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0025" lIns="130025" rIns="130025" wrap="square" tIns="130025"/>
          <a:lstStyle>
            <a:lvl1pPr lvl="0" rtl="0" algn="ctr">
              <a:spcBef>
                <a:spcPts val="0"/>
              </a:spcBef>
              <a:buNone/>
              <a:defRPr b="1" sz="51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None/>
              <a:defRPr sz="2000"/>
            </a:lvl2pPr>
            <a:lvl3pPr lvl="2" rtl="0">
              <a:spcBef>
                <a:spcPts val="0"/>
              </a:spcBef>
              <a:buNone/>
              <a:defRPr sz="2000"/>
            </a:lvl3pPr>
            <a:lvl4pPr lvl="3" rtl="0">
              <a:spcBef>
                <a:spcPts val="0"/>
              </a:spcBef>
              <a:buNone/>
              <a:defRPr sz="2000"/>
            </a:lvl4pPr>
            <a:lvl5pPr lvl="4" rtl="0">
              <a:spcBef>
                <a:spcPts val="0"/>
              </a:spcBef>
              <a:buNone/>
              <a:defRPr sz="2000"/>
            </a:lvl5pPr>
            <a:lvl6pPr lvl="5" rtl="0">
              <a:spcBef>
                <a:spcPts val="0"/>
              </a:spcBef>
              <a:buNone/>
              <a:defRPr sz="2000"/>
            </a:lvl6pPr>
            <a:lvl7pPr lvl="6" rtl="0">
              <a:spcBef>
                <a:spcPts val="0"/>
              </a:spcBef>
              <a:buNone/>
              <a:defRPr sz="2000"/>
            </a:lvl7pPr>
            <a:lvl8pPr lvl="7" rtl="0">
              <a:spcBef>
                <a:spcPts val="0"/>
              </a:spcBef>
              <a:buNone/>
              <a:defRPr sz="2000"/>
            </a:lvl8pPr>
            <a:lvl9pPr lvl="8" rtl="0">
              <a:spcBef>
                <a:spcPts val="0"/>
              </a:spcBef>
              <a:buNone/>
              <a:defRPr sz="2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4977" y="2994257"/>
            <a:ext cx="6428099" cy="4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30025" lIns="130025" rIns="130025" wrap="square" tIns="130025"/>
          <a:lstStyle>
            <a:lvl1pPr lvl="0" rtl="0">
              <a:spcBef>
                <a:spcPts val="0"/>
              </a:spcBef>
              <a:buSzPct val="100000"/>
              <a:buFont typeface="Open Sans"/>
              <a:buChar char="●"/>
              <a:defRPr sz="2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SzPct val="100000"/>
              <a:buFont typeface="Open Sans"/>
              <a:buChar char="○"/>
              <a:defRPr sz="2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SzPct val="100000"/>
              <a:buFont typeface="Open Sans"/>
              <a:buChar char="■"/>
              <a:defRPr sz="2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SzPct val="100000"/>
              <a:buFont typeface="Open Sans"/>
              <a:buChar char="●"/>
              <a:defRPr sz="2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SzPct val="100000"/>
              <a:buFont typeface="Open Sans"/>
              <a:buChar char="○"/>
              <a:defRPr sz="2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SzPct val="100000"/>
              <a:buFont typeface="Open Sans"/>
              <a:buChar char="■"/>
              <a:defRPr sz="2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SzPct val="100000"/>
              <a:buFont typeface="Open Sans"/>
              <a:buChar char="●"/>
              <a:defRPr sz="2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SzPct val="100000"/>
              <a:buFont typeface="Open Sans"/>
              <a:buChar char="○"/>
              <a:defRPr sz="2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SzPct val="100000"/>
              <a:buFont typeface="Open Sans"/>
              <a:buChar char="■"/>
              <a:defRPr sz="26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2" type="sldNum"/>
          </p:nvPr>
        </p:nvSpPr>
        <p:spPr>
          <a:xfrm>
            <a:off x="12049717" y="8842840"/>
            <a:ext cx="7803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 sz="2000"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  <p:sp>
        <p:nvSpPr>
          <p:cNvPr id="57" name="Shape 57"/>
          <p:cNvSpPr/>
          <p:nvPr/>
        </p:nvSpPr>
        <p:spPr>
          <a:xfrm>
            <a:off x="0" y="0"/>
            <a:ext cx="13004700" cy="771899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8" name="Shape 58"/>
          <p:cNvCxnSpPr/>
          <p:nvPr/>
        </p:nvCxnSpPr>
        <p:spPr>
          <a:xfrm>
            <a:off x="-4728" y="771768"/>
            <a:ext cx="130113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59" name="Shape 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746" y="130666"/>
            <a:ext cx="2297280" cy="49162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/>
        </p:nvSpPr>
        <p:spPr>
          <a:xfrm>
            <a:off x="8109137" y="130702"/>
            <a:ext cx="48201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-US" sz="20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Hacking with Amazon Alexa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1223253" y="1268657"/>
            <a:ext cx="10558200" cy="114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7400">
                <a:latin typeface="Open Sans"/>
                <a:ea typeface="Open Sans"/>
                <a:cs typeface="Open Sans"/>
                <a:sym typeface="Open Sans"/>
              </a:rPr>
              <a:t>Table of Contents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2781226" y="2914062"/>
            <a:ext cx="7442400" cy="48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30025" lIns="130025" rIns="130025" wrap="square" tIns="1300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-US" sz="3400">
                <a:latin typeface="Open Sans"/>
                <a:ea typeface="Open Sans"/>
                <a:cs typeface="Open Sans"/>
                <a:sym typeface="Open Sans"/>
              </a:rPr>
              <a:t>0.</a:t>
            </a:r>
            <a:r>
              <a:rPr lang="en-US" sz="3400">
                <a:latin typeface="Open Sans"/>
                <a:ea typeface="Open Sans"/>
                <a:cs typeface="Open Sans"/>
                <a:sym typeface="Open Sans"/>
              </a:rPr>
              <a:t> Welcome to MLH Localhost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-US" sz="3400">
                <a:latin typeface="Open Sans"/>
                <a:ea typeface="Open Sans"/>
                <a:cs typeface="Open Sans"/>
                <a:sym typeface="Open Sans"/>
              </a:rPr>
              <a:t>1.</a:t>
            </a:r>
            <a:r>
              <a:rPr lang="en-US" sz="3400">
                <a:latin typeface="Open Sans"/>
                <a:ea typeface="Open Sans"/>
                <a:cs typeface="Open Sans"/>
                <a:sym typeface="Open Sans"/>
              </a:rPr>
              <a:t> Introduction to Alexa &amp; Voice UIs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-US" sz="3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</a:t>
            </a:r>
            <a:r>
              <a:rPr lang="en-US" sz="3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0">
                <a:latin typeface="Open Sans"/>
                <a:ea typeface="Open Sans"/>
                <a:cs typeface="Open Sans"/>
                <a:sym typeface="Open Sans"/>
              </a:rPr>
              <a:t>Developing for Alexa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7058"/>
              <a:buFont typeface="Arial"/>
              <a:buNone/>
            </a:pPr>
            <a:r>
              <a:rPr b="1" lang="en-US" sz="3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</a:t>
            </a:r>
            <a:r>
              <a:rPr lang="en-US" sz="3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0">
                <a:latin typeface="Open Sans"/>
                <a:ea typeface="Open Sans"/>
                <a:cs typeface="Open Sans"/>
                <a:sym typeface="Open Sans"/>
              </a:rPr>
              <a:t>Build Your First Alexa Skill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7058"/>
              <a:buFont typeface="Arial"/>
              <a:buNone/>
            </a:pPr>
            <a:r>
              <a:rPr b="1" lang="en-US" sz="3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</a:t>
            </a:r>
            <a:r>
              <a:rPr lang="en-US" sz="3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0">
                <a:latin typeface="Open Sans"/>
                <a:ea typeface="Open Sans"/>
                <a:cs typeface="Open Sans"/>
                <a:sym typeface="Open Sans"/>
              </a:rPr>
              <a:t>Review &amp; Quiz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-US" sz="3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</a:t>
            </a:r>
            <a:r>
              <a:rPr lang="en-US" sz="3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00">
                <a:latin typeface="Open Sans"/>
                <a:ea typeface="Open Sans"/>
                <a:cs typeface="Open Sans"/>
                <a:sym typeface="Open Sans"/>
              </a:rPr>
              <a:t>Next Steps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 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3004774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/>
          <p:nvPr/>
        </p:nvSpPr>
        <p:spPr>
          <a:xfrm>
            <a:off x="-17" y="0"/>
            <a:ext cx="13004700" cy="9753600"/>
          </a:xfrm>
          <a:prstGeom prst="rect">
            <a:avLst/>
          </a:prstGeom>
          <a:solidFill>
            <a:srgbClr val="353535">
              <a:alpha val="55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46" y="130666"/>
            <a:ext cx="2297280" cy="49162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/>
        </p:nvSpPr>
        <p:spPr>
          <a:xfrm>
            <a:off x="1402666" y="3225310"/>
            <a:ext cx="10199400" cy="3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30025" lIns="130025" rIns="130025" wrap="square" tIns="1300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102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Hacking with Amazon Alexa</a:t>
            </a:r>
          </a:p>
        </p:txBody>
      </p:sp>
      <p:sp>
        <p:nvSpPr>
          <p:cNvPr id="68" name="Shape 68"/>
          <p:cNvSpPr/>
          <p:nvPr/>
        </p:nvSpPr>
        <p:spPr>
          <a:xfrm>
            <a:off x="5494186" y="2625417"/>
            <a:ext cx="2016300" cy="6000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600">
                <a:solidFill>
                  <a:srgbClr val="EAEAEA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Workshop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calhost_grey_version.png" id="6" name="Shape 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17500" y="317500"/>
            <a:ext cx="2540000" cy="5454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>
            <p:ph type="title"/>
          </p:nvPr>
        </p:nvSpPr>
        <p:spPr>
          <a:xfrm>
            <a:off x="952500" y="4445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Font typeface="Open Sans"/>
              <a:buNone/>
              <a:defRPr b="1" i="0" sz="96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Font typeface="Open Sans"/>
              <a:buNone/>
              <a:defRPr b="1" i="0" sz="96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Font typeface="Open Sans"/>
              <a:buNone/>
              <a:defRPr b="1" i="0" sz="96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Font typeface="Open Sans"/>
              <a:buNone/>
              <a:defRPr b="1" i="0" sz="96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Font typeface="Open Sans"/>
              <a:buNone/>
              <a:defRPr b="1" i="0" sz="96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Font typeface="Open Sans"/>
              <a:buNone/>
              <a:defRPr b="1" i="0" sz="96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Font typeface="Open Sans"/>
              <a:buNone/>
              <a:defRPr b="1" i="0" sz="96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Font typeface="Open Sans"/>
              <a:buNone/>
              <a:defRPr b="1" i="0" sz="96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Font typeface="Open Sans"/>
              <a:buNone/>
              <a:defRPr b="1" i="0" sz="96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952500" y="26035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128939" lvl="0" marL="20990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28939" lvl="1" marL="6544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28939" lvl="2" marL="10989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28939" lvl="3" marL="15434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28939" lvl="4" marL="198790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28939" lvl="5" marL="24324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128939" lvl="6" marL="28769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128939" lvl="7" marL="33214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128939" lvl="8" marL="376590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75000"/>
              <a:buFont typeface="Open Sans"/>
              <a:buChar char="•"/>
              <a:defRPr b="1" i="0" sz="1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EAEAEA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hyperlink" Target="http://mlhlocal.host/docker-hub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hyperlink" Target="http://mlhlocal.host/docker-hub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36.png"/><Relationship Id="rId5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hyperlink" Target="http://mlhlocal.host/docker-mac" TargetMode="External"/><Relationship Id="rId5" Type="http://schemas.openxmlformats.org/officeDocument/2006/relationships/hyperlink" Target="http://mlhlocal.host/docker-linux" TargetMode="External"/><Relationship Id="rId6" Type="http://schemas.openxmlformats.org/officeDocument/2006/relationships/hyperlink" Target="http://mlhlocal.host/docker-windows" TargetMode="External"/><Relationship Id="rId7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Relationship Id="rId4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Relationship Id="rId4" Type="http://schemas.openxmlformats.org/officeDocument/2006/relationships/hyperlink" Target="http://mlhlocal.host/docker-static-site" TargetMode="External"/><Relationship Id="rId5" Type="http://schemas.openxmlformats.org/officeDocument/2006/relationships/image" Target="../media/image38.png"/><Relationship Id="rId6" Type="http://schemas.openxmlformats.org/officeDocument/2006/relationships/hyperlink" Target="http://mlhlocal.host/docker-static-site-source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Relationship Id="rId4" Type="http://schemas.openxmlformats.org/officeDocument/2006/relationships/hyperlink" Target="http://localhost:8888" TargetMode="External"/><Relationship Id="rId5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png"/><Relationship Id="rId4" Type="http://schemas.openxmlformats.org/officeDocument/2006/relationships/hyperlink" Target="http://mlhlocal.host/docker-flask" TargetMode="External"/><Relationship Id="rId5" Type="http://schemas.openxmlformats.org/officeDocument/2006/relationships/image" Target="../media/image38.png"/><Relationship Id="rId6" Type="http://schemas.openxmlformats.org/officeDocument/2006/relationships/hyperlink" Target="http://mlhlocal.host/docker-flask-source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.png"/><Relationship Id="rId4" Type="http://schemas.openxmlformats.org/officeDocument/2006/relationships/hyperlink" Target="about:blank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.png"/><Relationship Id="rId4" Type="http://schemas.openxmlformats.org/officeDocument/2006/relationships/hyperlink" Target="http://localhost:8888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.png"/><Relationship Id="rId4" Type="http://schemas.openxmlformats.org/officeDocument/2006/relationships/image" Target="../media/image32.png"/><Relationship Id="rId5" Type="http://schemas.openxmlformats.org/officeDocument/2006/relationships/hyperlink" Target="http://mlhlocal.host/docker-hub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.png"/><Relationship Id="rId4" Type="http://schemas.openxmlformats.org/officeDocument/2006/relationships/image" Target="../media/image28.png"/><Relationship Id="rId9" Type="http://schemas.openxmlformats.org/officeDocument/2006/relationships/hyperlink" Target="http://hackp.ac/aws2017" TargetMode="External"/><Relationship Id="rId5" Type="http://schemas.openxmlformats.org/officeDocument/2006/relationships/image" Target="../media/image30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3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.png"/><Relationship Id="rId4" Type="http://schemas.openxmlformats.org/officeDocument/2006/relationships/hyperlink" Target="http://mlhlocal.host/docker-students" TargetMode="External"/><Relationship Id="rId5" Type="http://schemas.openxmlformats.org/officeDocument/2006/relationships/image" Target="../media/image3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.png"/><Relationship Id="rId4" Type="http://schemas.openxmlformats.org/officeDocument/2006/relationships/hyperlink" Target="http://mlhlocal.host/docker-ambassador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.png"/><Relationship Id="rId4" Type="http://schemas.openxmlformats.org/officeDocument/2006/relationships/image" Target="../media/image33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504319" y="468053"/>
            <a:ext cx="11996100" cy="881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906" y="468053"/>
            <a:ext cx="2002985" cy="200298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/>
        </p:nvSpPr>
        <p:spPr>
          <a:xfrm>
            <a:off x="983253" y="2362168"/>
            <a:ext cx="11038200" cy="17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30025" lIns="130025" rIns="130025" wrap="square" tIns="1300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4300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WHOA THERE!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US" sz="43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DELETE THIS SLIDE BEFORE PRESENTING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43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43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Shape 81"/>
          <p:cNvSpPr txBox="1"/>
          <p:nvPr/>
        </p:nvSpPr>
        <p:spPr>
          <a:xfrm>
            <a:off x="1592959" y="4408604"/>
            <a:ext cx="9819000" cy="43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0025" lIns="130025" rIns="130025" wrap="square" tIns="130025">
            <a:noAutofit/>
          </a:bodyPr>
          <a:lstStyle/>
          <a:p>
            <a:pPr indent="-533400" lvl="0" marL="647700" rtl="0">
              <a:spcBef>
                <a:spcPts val="0"/>
              </a:spcBef>
              <a:buClr>
                <a:srgbClr val="353535"/>
              </a:buClr>
              <a:buSzPct val="100000"/>
              <a:buFont typeface="Open Sans"/>
              <a:buAutoNum type="arabicPeriod"/>
            </a:pPr>
            <a:r>
              <a:rPr lang="en-US" sz="3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Copy these slides to your Google Drive Account or Download as a Powerpoint File.</a:t>
            </a:r>
            <a:br>
              <a:rPr lang="en-US" sz="3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</a:br>
          </a:p>
          <a:p>
            <a:pPr indent="-533400" lvl="0" marL="647700" rtl="0">
              <a:spcBef>
                <a:spcPts val="0"/>
              </a:spcBef>
              <a:buClr>
                <a:srgbClr val="353535"/>
              </a:buClr>
              <a:buSzPct val="100000"/>
              <a:buFont typeface="Open Sans"/>
              <a:buAutoNum type="arabicPeriod"/>
            </a:pPr>
            <a:r>
              <a:rPr lang="en-US" sz="3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Customize the Wifi info and Introduction slides for your event.</a:t>
            </a:r>
            <a:br>
              <a:rPr lang="en-US" sz="3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</a:br>
          </a:p>
          <a:p>
            <a:pPr indent="-533400" lvl="0" marL="647700" rtl="0">
              <a:spcBef>
                <a:spcPts val="0"/>
              </a:spcBef>
              <a:buClr>
                <a:srgbClr val="353535"/>
              </a:buClr>
              <a:buSzPct val="100000"/>
              <a:buFont typeface="Open Sans"/>
              <a:buAutoNum type="arabicPeriod"/>
            </a:pPr>
            <a:r>
              <a:rPr lang="en-US" sz="3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Rehearse this presentation at least 1 - 2 times before the workshop.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84" name="Shape 184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185" name="Shape 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>
            <p:ph idx="1" type="body"/>
          </p:nvPr>
        </p:nvSpPr>
        <p:spPr>
          <a:xfrm>
            <a:off x="8410722" y="208081"/>
            <a:ext cx="4470649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 to Docker &amp; Containers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298020" y="2730500"/>
            <a:ext cx="7248725" cy="20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SzPct val="25000"/>
              <a:buFont typeface="Open Sans"/>
              <a:buNone/>
            </a:pPr>
            <a:r>
              <a:rPr b="1" i="0" lang="en-US" sz="3800" u="none" cap="none" strike="noStrike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We encourage you to take pictures and share your experience!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348820" y="1021079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Share Your Localhost Experience!</a:t>
            </a:r>
          </a:p>
        </p:txBody>
      </p:sp>
      <p:sp>
        <p:nvSpPr>
          <p:cNvPr id="189" name="Shape 189"/>
          <p:cNvSpPr txBox="1"/>
          <p:nvPr>
            <p:ph idx="12" type="sldNum"/>
          </p:nvPr>
        </p:nvSpPr>
        <p:spPr>
          <a:xfrm>
            <a:off x="6373544" y="9251950"/>
            <a:ext cx="245010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  <p:pic>
        <p:nvPicPr>
          <p:cNvPr descr="pasted-image.png" id="190" name="Shape 1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7959" y="2709322"/>
            <a:ext cx="5329792" cy="433495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298020" y="5635869"/>
            <a:ext cx="7248725" cy="1422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b="1" i="0" lang="en-US" sz="3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Tweet pictures </a:t>
            </a:r>
            <a:r>
              <a:rPr b="1" i="0" lang="en-US" sz="3800" u="none" cap="none" strike="noStrike">
                <a:solidFill>
                  <a:srgbClr val="50A7F9"/>
                </a:solidFill>
                <a:latin typeface="Open Sans"/>
                <a:ea typeface="Open Sans"/>
                <a:cs typeface="Open Sans"/>
                <a:sym typeface="Open Sans"/>
              </a:rPr>
              <a:t>@MLHacks</a:t>
            </a:r>
            <a:r>
              <a:rPr b="1" i="0" lang="en-US" sz="3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and use </a:t>
            </a:r>
            <a:r>
              <a:rPr b="1" i="0" lang="en-US" sz="3800" u="none" cap="none" strike="noStrike">
                <a:solidFill>
                  <a:srgbClr val="50A7F9"/>
                </a:solidFill>
                <a:latin typeface="Open Sans"/>
                <a:ea typeface="Open Sans"/>
                <a:cs typeface="Open Sans"/>
                <a:sym typeface="Open Sans"/>
              </a:rPr>
              <a:t>#MLHLocalhost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198" name="Shape 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>
            <p:ph idx="1" type="body"/>
          </p:nvPr>
        </p:nvSpPr>
        <p:spPr>
          <a:xfrm>
            <a:off x="9296399" y="208081"/>
            <a:ext cx="3584972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Introduction to Docker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2750399" y="1111250"/>
            <a:ext cx="7504001" cy="1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6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Table of Contents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3335519" y="3589878"/>
            <a:ext cx="6338504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Intro to Docker &amp; Containers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3335519" y="4498239"/>
            <a:ext cx="4154414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Setting up Docker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3335519" y="5406603"/>
            <a:ext cx="6367177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Running your First Container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3335519" y="6314964"/>
            <a:ext cx="5110993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Web Apps with Docker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3335519" y="7223328"/>
            <a:ext cx="6257331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Hosting your Docker Images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3335519" y="8131689"/>
            <a:ext cx="4192153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Quiz &amp; Next Steps</a:t>
            </a:r>
          </a:p>
        </p:txBody>
      </p:sp>
      <p:pic>
        <p:nvPicPr>
          <p:cNvPr descr="Image" id="207" name="Shape 207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4884" y="3780180"/>
            <a:ext cx="512529" cy="30507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3302101" y="2717799"/>
            <a:ext cx="5160541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Intro to MLH Localhost</a:t>
            </a:r>
          </a:p>
        </p:txBody>
      </p:sp>
      <p:sp>
        <p:nvSpPr>
          <p:cNvPr id="209" name="Shape 209"/>
          <p:cNvSpPr txBox="1"/>
          <p:nvPr>
            <p:ph idx="12" type="sldNum"/>
          </p:nvPr>
        </p:nvSpPr>
        <p:spPr>
          <a:xfrm>
            <a:off x="6373544" y="9251950"/>
            <a:ext cx="245010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15" name="Shape 215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216" name="Shape 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>
            <p:ph idx="1" type="body"/>
          </p:nvPr>
        </p:nvSpPr>
        <p:spPr>
          <a:xfrm>
            <a:off x="8410722" y="208081"/>
            <a:ext cx="4470649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 to Docker &amp; Containers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386920" y="2654299"/>
            <a:ext cx="49786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What is Docker?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386920" y="3881039"/>
            <a:ext cx="6749309" cy="2438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Docker is a platform that helps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developers </a:t>
            </a: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build, ship and run any application, in any environment. </a:t>
            </a:r>
          </a:p>
        </p:txBody>
      </p:sp>
      <p:grpSp>
        <p:nvGrpSpPr>
          <p:cNvPr id="220" name="Shape 220"/>
          <p:cNvGrpSpPr/>
          <p:nvPr/>
        </p:nvGrpSpPr>
        <p:grpSpPr>
          <a:xfrm>
            <a:off x="7596639" y="2654300"/>
            <a:ext cx="4970440" cy="4423967"/>
            <a:chOff x="0" y="0"/>
            <a:chExt cx="4970439" cy="4423966"/>
          </a:xfrm>
        </p:grpSpPr>
        <p:sp>
          <p:nvSpPr>
            <p:cNvPr id="221" name="Shape 221"/>
            <p:cNvSpPr/>
            <p:nvPr/>
          </p:nvSpPr>
          <p:spPr>
            <a:xfrm>
              <a:off x="0" y="0"/>
              <a:ext cx="4970439" cy="44239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pic>
          <p:nvPicPr>
            <p:cNvPr descr="large_v-trans.png" id="222" name="Shape 2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19" y="2431"/>
              <a:ext cx="4953199" cy="4419102"/>
            </a:xfrm>
            <a:prstGeom prst="rect">
              <a:avLst/>
            </a:prstGeom>
            <a:noFill/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</p:pic>
      </p:grpSp>
      <p:sp>
        <p:nvSpPr>
          <p:cNvPr id="223" name="Shape 223"/>
          <p:cNvSpPr txBox="1"/>
          <p:nvPr>
            <p:ph idx="12" type="sldNum"/>
          </p:nvPr>
        </p:nvSpPr>
        <p:spPr>
          <a:xfrm>
            <a:off x="6373544" y="9251950"/>
            <a:ext cx="245010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29" name="Shape 229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230" name="Shape 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>
            <p:ph idx="1" type="body"/>
          </p:nvPr>
        </p:nvSpPr>
        <p:spPr>
          <a:xfrm>
            <a:off x="8410722" y="208081"/>
            <a:ext cx="4470649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 to Docker &amp; Containers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298020" y="2508249"/>
            <a:ext cx="7248725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Sponsor of the Docker Project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298020" y="5059480"/>
            <a:ext cx="7248725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Offers containers as a Service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298020" y="3175411"/>
            <a:ext cx="11526989" cy="101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Primary contributor and maintainer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7B+ Image Downloads, 3,000+ Contributors, 700,000 Dockerized Applications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298020" y="5788230"/>
            <a:ext cx="10550698" cy="1511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End to end platform for IT Team and a Developers using Docker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Commercial tech support for Docker users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Over 60% of Docker users are using the platform in production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348820" y="1021079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What is Docker, Inc?</a:t>
            </a:r>
          </a:p>
        </p:txBody>
      </p:sp>
      <p:sp>
        <p:nvSpPr>
          <p:cNvPr id="237" name="Shape 237"/>
          <p:cNvSpPr txBox="1"/>
          <p:nvPr>
            <p:ph idx="12" type="sldNum"/>
          </p:nvPr>
        </p:nvSpPr>
        <p:spPr>
          <a:xfrm>
            <a:off x="6373544" y="9251950"/>
            <a:ext cx="245010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43" name="Shape 243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244" name="Shape 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>
            <p:ph idx="1" type="body"/>
          </p:nvPr>
        </p:nvSpPr>
        <p:spPr>
          <a:xfrm>
            <a:off x="8410722" y="208081"/>
            <a:ext cx="4470649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 to Docker &amp; Containers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348820" y="1021079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Applications are Changing!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10830959" y="3907748"/>
            <a:ext cx="1835523" cy="854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00" lIns="17100" rIns="17100" wrap="square" tIns="17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1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Loosely Coupled Services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10775763" y="6129832"/>
            <a:ext cx="1945914" cy="585948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00" lIns="17100" rIns="17100" wrap="square" tIns="17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1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Many Small Servers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375673" y="4176558"/>
            <a:ext cx="1276226" cy="317139"/>
          </a:xfrm>
          <a:prstGeom prst="rect">
            <a:avLst/>
          </a:prstGeom>
          <a:noFill/>
          <a:ln>
            <a:noFill/>
          </a:ln>
        </p:spPr>
        <p:txBody>
          <a:bodyPr anchorCtr="0" anchor="t" bIns="17100" lIns="17100" rIns="17100" wrap="square" tIns="17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ct val="25000"/>
              <a:buFont typeface="Open Sans"/>
              <a:buNone/>
            </a:pPr>
            <a:r>
              <a:rPr b="0" i="0" lang="en-US" sz="1800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Monolithic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323087" y="6168805"/>
            <a:ext cx="1381398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00" lIns="17100" rIns="17100" wrap="square" tIns="17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ct val="25000"/>
              <a:buFont typeface="Open Sans"/>
              <a:buNone/>
            </a:pPr>
            <a:r>
              <a:rPr b="0" i="0" lang="en-US" sz="1800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Big Servers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283122" y="5131717"/>
            <a:ext cx="1461329" cy="699824"/>
          </a:xfrm>
          <a:prstGeom prst="rect">
            <a:avLst/>
          </a:prstGeom>
          <a:noFill/>
          <a:ln>
            <a:noFill/>
          </a:ln>
        </p:spPr>
        <p:txBody>
          <a:bodyPr anchorCtr="0" anchor="t" bIns="17100" lIns="17100" rIns="17100" wrap="square" tIns="17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ct val="25000"/>
              <a:buFont typeface="Open Sans"/>
              <a:buNone/>
            </a:pPr>
            <a:r>
              <a:rPr b="0" i="0" lang="en-US" sz="1800" u="none" cap="none" strike="noStrike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Slow changing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10775763" y="5188655"/>
            <a:ext cx="1945914" cy="585948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00" lIns="17100" rIns="17100" wrap="square" tIns="17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1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Rapidly updated</a:t>
            </a:r>
          </a:p>
        </p:txBody>
      </p:sp>
      <p:grpSp>
        <p:nvGrpSpPr>
          <p:cNvPr id="253" name="Shape 253"/>
          <p:cNvGrpSpPr/>
          <p:nvPr/>
        </p:nvGrpSpPr>
        <p:grpSpPr>
          <a:xfrm>
            <a:off x="1872660" y="2686048"/>
            <a:ext cx="9056267" cy="4992198"/>
            <a:chOff x="-1" y="0"/>
            <a:chExt cx="9056266" cy="4992197"/>
          </a:xfrm>
        </p:grpSpPr>
        <p:sp>
          <p:nvSpPr>
            <p:cNvPr id="254" name="Shape 254"/>
            <p:cNvSpPr/>
            <p:nvPr/>
          </p:nvSpPr>
          <p:spPr>
            <a:xfrm>
              <a:off x="8325832" y="1367784"/>
              <a:ext cx="249485" cy="28696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120000" y="26100"/>
                  </a:lnTo>
                  <a:lnTo>
                    <a:pt x="120000" y="93900"/>
                  </a:lnTo>
                  <a:lnTo>
                    <a:pt x="60000" y="120000"/>
                  </a:lnTo>
                  <a:lnTo>
                    <a:pt x="0" y="93900"/>
                  </a:lnTo>
                  <a:lnTo>
                    <a:pt x="0" y="26100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584AB"/>
            </a:solidFill>
            <a:ln cap="flat" cmpd="sng" w="12700">
              <a:solidFill>
                <a:srgbClr val="21212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8308917" y="2127314"/>
              <a:ext cx="249485" cy="28696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120000" y="26100"/>
                  </a:lnTo>
                  <a:lnTo>
                    <a:pt x="120000" y="93900"/>
                  </a:lnTo>
                  <a:lnTo>
                    <a:pt x="60000" y="120000"/>
                  </a:lnTo>
                  <a:lnTo>
                    <a:pt x="0" y="93900"/>
                  </a:lnTo>
                  <a:lnTo>
                    <a:pt x="0" y="26100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36D6C3"/>
            </a:solidFill>
            <a:ln cap="flat" cmpd="sng" w="12700">
              <a:solidFill>
                <a:srgbClr val="07C1A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4646171" y="1522666"/>
              <a:ext cx="249485" cy="28696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120000" y="26100"/>
                  </a:lnTo>
                  <a:lnTo>
                    <a:pt x="120000" y="93900"/>
                  </a:lnTo>
                  <a:lnTo>
                    <a:pt x="60000" y="120000"/>
                  </a:lnTo>
                  <a:lnTo>
                    <a:pt x="0" y="93900"/>
                  </a:lnTo>
                  <a:lnTo>
                    <a:pt x="0" y="26100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36D6C3"/>
            </a:solidFill>
            <a:ln cap="flat" cmpd="sng" w="12700">
              <a:solidFill>
                <a:srgbClr val="07C1A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>
              <a:off x="3876444" y="1413111"/>
              <a:ext cx="249485" cy="286966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120000" y="26100"/>
                  </a:lnTo>
                  <a:lnTo>
                    <a:pt x="120000" y="93900"/>
                  </a:lnTo>
                  <a:lnTo>
                    <a:pt x="60000" y="120000"/>
                  </a:lnTo>
                  <a:lnTo>
                    <a:pt x="0" y="93900"/>
                  </a:lnTo>
                  <a:lnTo>
                    <a:pt x="0" y="26100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426876"/>
            </a:solidFill>
            <a:ln cap="flat" cmpd="sng" w="12700">
              <a:solidFill>
                <a:srgbClr val="2F474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4001260" y="2455659"/>
              <a:ext cx="249485" cy="28696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120000" y="26100"/>
                  </a:lnTo>
                  <a:lnTo>
                    <a:pt x="120000" y="93900"/>
                  </a:lnTo>
                  <a:lnTo>
                    <a:pt x="60000" y="120000"/>
                  </a:lnTo>
                  <a:lnTo>
                    <a:pt x="0" y="93900"/>
                  </a:lnTo>
                  <a:lnTo>
                    <a:pt x="0" y="26100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2FB5E5"/>
            </a:solidFill>
            <a:ln cap="flat" cmpd="sng" w="12700">
              <a:solidFill>
                <a:srgbClr val="FFAB4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 rot="5400000">
              <a:off x="7391671" y="2504692"/>
              <a:ext cx="249485" cy="28696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120000" y="26100"/>
                  </a:lnTo>
                  <a:lnTo>
                    <a:pt x="120000" y="93900"/>
                  </a:lnTo>
                  <a:lnTo>
                    <a:pt x="60000" y="120000"/>
                  </a:lnTo>
                  <a:lnTo>
                    <a:pt x="0" y="93900"/>
                  </a:lnTo>
                  <a:lnTo>
                    <a:pt x="0" y="26100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36D6C3"/>
            </a:solidFill>
            <a:ln cap="flat" cmpd="sng" w="12700">
              <a:solidFill>
                <a:srgbClr val="07C1A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 rot="5400000">
              <a:off x="5954575" y="1254291"/>
              <a:ext cx="249485" cy="28696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120000" y="26100"/>
                  </a:lnTo>
                  <a:lnTo>
                    <a:pt x="120000" y="93900"/>
                  </a:lnTo>
                  <a:lnTo>
                    <a:pt x="60000" y="120000"/>
                  </a:lnTo>
                  <a:lnTo>
                    <a:pt x="0" y="93900"/>
                  </a:lnTo>
                  <a:lnTo>
                    <a:pt x="0" y="26100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7BF7F"/>
            </a:solidFill>
            <a:ln cap="flat" cmpd="sng" w="12700">
              <a:solidFill>
                <a:srgbClr val="14A46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 rot="5400000">
              <a:off x="6016062" y="1616154"/>
              <a:ext cx="249485" cy="28696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120000" y="26100"/>
                  </a:lnTo>
                  <a:lnTo>
                    <a:pt x="120000" y="93900"/>
                  </a:lnTo>
                  <a:lnTo>
                    <a:pt x="60000" y="120000"/>
                  </a:lnTo>
                  <a:lnTo>
                    <a:pt x="0" y="93900"/>
                  </a:lnTo>
                  <a:lnTo>
                    <a:pt x="0" y="26100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584AB"/>
            </a:solidFill>
            <a:ln cap="flat" cmpd="sng" w="12700">
              <a:solidFill>
                <a:srgbClr val="21212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 rot="5400000">
              <a:off x="5291718" y="2629509"/>
              <a:ext cx="249485" cy="28696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120000" y="26100"/>
                  </a:lnTo>
                  <a:lnTo>
                    <a:pt x="120000" y="93900"/>
                  </a:lnTo>
                  <a:lnTo>
                    <a:pt x="60000" y="120000"/>
                  </a:lnTo>
                  <a:lnTo>
                    <a:pt x="0" y="93900"/>
                  </a:lnTo>
                  <a:lnTo>
                    <a:pt x="0" y="26100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2FB5E5"/>
            </a:solidFill>
            <a:ln cap="flat" cmpd="sng" w="12700">
              <a:solidFill>
                <a:srgbClr val="FFAB4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 rot="5400000">
              <a:off x="5685500" y="1416566"/>
              <a:ext cx="249485" cy="28696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120000" y="26100"/>
                  </a:lnTo>
                  <a:lnTo>
                    <a:pt x="120000" y="93900"/>
                  </a:lnTo>
                  <a:lnTo>
                    <a:pt x="60000" y="120000"/>
                  </a:lnTo>
                  <a:lnTo>
                    <a:pt x="0" y="93900"/>
                  </a:lnTo>
                  <a:lnTo>
                    <a:pt x="0" y="26100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426876"/>
            </a:solidFill>
            <a:ln cap="flat" cmpd="sng" w="12700">
              <a:solidFill>
                <a:srgbClr val="2F474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8038811" y="1347963"/>
              <a:ext cx="249485" cy="28696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120000" y="26100"/>
                  </a:lnTo>
                  <a:lnTo>
                    <a:pt x="120000" y="93900"/>
                  </a:lnTo>
                  <a:lnTo>
                    <a:pt x="60000" y="120000"/>
                  </a:lnTo>
                  <a:lnTo>
                    <a:pt x="0" y="93900"/>
                  </a:lnTo>
                  <a:lnTo>
                    <a:pt x="0" y="26100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365560"/>
            </a:solidFill>
            <a:ln cap="flat" cmpd="sng" w="12700">
              <a:solidFill>
                <a:srgbClr val="2F474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8165953" y="2379968"/>
              <a:ext cx="249485" cy="28696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120000" y="26100"/>
                  </a:lnTo>
                  <a:lnTo>
                    <a:pt x="120000" y="93900"/>
                  </a:lnTo>
                  <a:lnTo>
                    <a:pt x="60000" y="120000"/>
                  </a:lnTo>
                  <a:lnTo>
                    <a:pt x="0" y="93900"/>
                  </a:lnTo>
                  <a:lnTo>
                    <a:pt x="0" y="26100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7BF7F"/>
            </a:solidFill>
            <a:ln cap="flat" cmpd="sng" w="12700">
              <a:solidFill>
                <a:srgbClr val="14A46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6" name="Shape 266"/>
            <p:cNvGrpSpPr/>
            <p:nvPr/>
          </p:nvGrpSpPr>
          <p:grpSpPr>
            <a:xfrm>
              <a:off x="28676" y="0"/>
              <a:ext cx="9027589" cy="755231"/>
              <a:chOff x="0" y="-29501"/>
              <a:chExt cx="9027587" cy="755230"/>
            </a:xfrm>
          </p:grpSpPr>
          <p:cxnSp>
            <p:nvCxnSpPr>
              <p:cNvPr id="267" name="Shape 267"/>
              <p:cNvCxnSpPr/>
              <p:nvPr/>
            </p:nvCxnSpPr>
            <p:spPr>
              <a:xfrm>
                <a:off x="470904" y="636333"/>
                <a:ext cx="8115655" cy="0"/>
              </a:xfrm>
              <a:prstGeom prst="straightConnector1">
                <a:avLst/>
              </a:prstGeom>
              <a:noFill/>
              <a:ln cap="flat" cmpd="sng" w="50800">
                <a:solidFill>
                  <a:srgbClr val="21212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68" name="Shape 268"/>
              <p:cNvSpPr/>
              <p:nvPr/>
            </p:nvSpPr>
            <p:spPr>
              <a:xfrm>
                <a:off x="304265" y="548891"/>
                <a:ext cx="186927" cy="176837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45700" lIns="45700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Shape 269"/>
              <p:cNvSpPr/>
              <p:nvPr/>
            </p:nvSpPr>
            <p:spPr>
              <a:xfrm>
                <a:off x="5737810" y="548891"/>
                <a:ext cx="186927" cy="176837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45700" lIns="45700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Shape 270"/>
              <p:cNvSpPr/>
              <p:nvPr/>
            </p:nvSpPr>
            <p:spPr>
              <a:xfrm>
                <a:off x="3114501" y="548891"/>
                <a:ext cx="186927" cy="176837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45700" lIns="45700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Shape 271"/>
              <p:cNvSpPr/>
              <p:nvPr/>
            </p:nvSpPr>
            <p:spPr>
              <a:xfrm>
                <a:off x="8454579" y="548891"/>
                <a:ext cx="186927" cy="176837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45700" lIns="45700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Shape 272"/>
              <p:cNvSpPr txBox="1"/>
              <p:nvPr/>
            </p:nvSpPr>
            <p:spPr>
              <a:xfrm>
                <a:off x="0" y="-26929"/>
                <a:ext cx="970703" cy="5160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1425" lIns="71425" rIns="71425" wrap="square" tIns="7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C3C3C"/>
                  </a:buClr>
                  <a:buSzPct val="25000"/>
                  <a:buFont typeface="Open Sans"/>
                  <a:buNone/>
                </a:pPr>
                <a:r>
                  <a:rPr b="1" i="0" lang="en-US" sz="1800" u="none" cap="none" strike="noStrike">
                    <a:solidFill>
                      <a:srgbClr val="3C3C3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~2000</a:t>
                </a:r>
              </a:p>
            </p:txBody>
          </p:sp>
          <p:sp>
            <p:nvSpPr>
              <p:cNvPr id="273" name="Shape 273"/>
              <p:cNvSpPr txBox="1"/>
              <p:nvPr/>
            </p:nvSpPr>
            <p:spPr>
              <a:xfrm>
                <a:off x="8046822" y="-29501"/>
                <a:ext cx="980765" cy="5160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1425" lIns="71425" rIns="71425" wrap="square" tIns="7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C3C3C"/>
                  </a:buClr>
                  <a:buSzPct val="25000"/>
                  <a:buFont typeface="Open Sans"/>
                  <a:buNone/>
                </a:pPr>
                <a:r>
                  <a:rPr b="1" i="0" lang="en-US" sz="1800" u="none" cap="none" strike="noStrike">
                    <a:solidFill>
                      <a:srgbClr val="3C3C3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Today</a:t>
                </a:r>
              </a:p>
            </p:txBody>
          </p:sp>
        </p:grpSp>
        <p:sp>
          <p:nvSpPr>
            <p:cNvPr id="274" name="Shape 274"/>
            <p:cNvSpPr/>
            <p:nvPr/>
          </p:nvSpPr>
          <p:spPr>
            <a:xfrm>
              <a:off x="5386551" y="2037611"/>
              <a:ext cx="249485" cy="28696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120000" y="26100"/>
                  </a:lnTo>
                  <a:lnTo>
                    <a:pt x="120000" y="93900"/>
                  </a:lnTo>
                  <a:lnTo>
                    <a:pt x="60000" y="120000"/>
                  </a:lnTo>
                  <a:lnTo>
                    <a:pt x="0" y="93900"/>
                  </a:lnTo>
                  <a:lnTo>
                    <a:pt x="0" y="26100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36D6C3"/>
            </a:solidFill>
            <a:ln cap="flat" cmpd="sng" w="12700">
              <a:solidFill>
                <a:srgbClr val="07C1A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Shape 275"/>
            <p:cNvSpPr/>
            <p:nvPr/>
          </p:nvSpPr>
          <p:spPr>
            <a:xfrm rot="5400000">
              <a:off x="6878825" y="1386847"/>
              <a:ext cx="249485" cy="28696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120000" y="26100"/>
                  </a:lnTo>
                  <a:lnTo>
                    <a:pt x="120000" y="93900"/>
                  </a:lnTo>
                  <a:lnTo>
                    <a:pt x="60000" y="120000"/>
                  </a:lnTo>
                  <a:lnTo>
                    <a:pt x="0" y="93900"/>
                  </a:lnTo>
                  <a:lnTo>
                    <a:pt x="0" y="26100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36D6C3"/>
            </a:solidFill>
            <a:ln cap="flat" cmpd="sng" w="12700">
              <a:solidFill>
                <a:srgbClr val="07C1A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Shape 276"/>
            <p:cNvSpPr/>
            <p:nvPr/>
          </p:nvSpPr>
          <p:spPr>
            <a:xfrm rot="5400000">
              <a:off x="7120901" y="2612886"/>
              <a:ext cx="249485" cy="28696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120000" y="26100"/>
                  </a:lnTo>
                  <a:lnTo>
                    <a:pt x="120000" y="93900"/>
                  </a:lnTo>
                  <a:lnTo>
                    <a:pt x="60000" y="120000"/>
                  </a:lnTo>
                  <a:lnTo>
                    <a:pt x="0" y="93900"/>
                  </a:lnTo>
                  <a:lnTo>
                    <a:pt x="0" y="26100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17BF7F"/>
            </a:solidFill>
            <a:ln cap="flat" cmpd="sng" w="12700">
              <a:solidFill>
                <a:srgbClr val="14A46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Shape 277"/>
            <p:cNvSpPr/>
            <p:nvPr/>
          </p:nvSpPr>
          <p:spPr>
            <a:xfrm rot="5400000">
              <a:off x="6159530" y="2612886"/>
              <a:ext cx="249485" cy="28696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120000" y="26100"/>
                  </a:lnTo>
                  <a:lnTo>
                    <a:pt x="120000" y="93900"/>
                  </a:lnTo>
                  <a:lnTo>
                    <a:pt x="60000" y="120000"/>
                  </a:lnTo>
                  <a:lnTo>
                    <a:pt x="0" y="93900"/>
                  </a:lnTo>
                  <a:lnTo>
                    <a:pt x="0" y="26100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426876"/>
            </a:solidFill>
            <a:ln cap="flat" cmpd="sng" w="12700">
              <a:solidFill>
                <a:srgbClr val="2F474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Shape 278"/>
            <p:cNvSpPr/>
            <p:nvPr/>
          </p:nvSpPr>
          <p:spPr>
            <a:xfrm rot="5400000">
              <a:off x="5004784" y="2474218"/>
              <a:ext cx="249485" cy="28696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120000" y="26100"/>
                  </a:lnTo>
                  <a:lnTo>
                    <a:pt x="120000" y="93900"/>
                  </a:lnTo>
                  <a:lnTo>
                    <a:pt x="60000" y="120000"/>
                  </a:lnTo>
                  <a:lnTo>
                    <a:pt x="0" y="93900"/>
                  </a:lnTo>
                  <a:lnTo>
                    <a:pt x="0" y="26100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426876"/>
            </a:solidFill>
            <a:ln cap="flat" cmpd="sng" w="12700">
              <a:solidFill>
                <a:srgbClr val="2F474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Shape 279"/>
            <p:cNvSpPr/>
            <p:nvPr/>
          </p:nvSpPr>
          <p:spPr>
            <a:xfrm rot="5400000">
              <a:off x="5004784" y="2758944"/>
              <a:ext cx="249485" cy="28696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120000" y="26100"/>
                  </a:lnTo>
                  <a:lnTo>
                    <a:pt x="120000" y="93900"/>
                  </a:lnTo>
                  <a:lnTo>
                    <a:pt x="60000" y="120000"/>
                  </a:lnTo>
                  <a:lnTo>
                    <a:pt x="0" y="93900"/>
                  </a:lnTo>
                  <a:lnTo>
                    <a:pt x="0" y="26100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36D6C3"/>
            </a:solidFill>
            <a:ln cap="flat" cmpd="sng" w="12700">
              <a:solidFill>
                <a:srgbClr val="07C1A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7397842" y="1894960"/>
              <a:ext cx="249485" cy="286968"/>
            </a:xfrm>
            <a:custGeom>
              <a:pathLst>
                <a:path extrusionOk="0" h="120000" w="120000">
                  <a:moveTo>
                    <a:pt x="60000" y="0"/>
                  </a:moveTo>
                  <a:lnTo>
                    <a:pt x="120000" y="26100"/>
                  </a:lnTo>
                  <a:lnTo>
                    <a:pt x="120000" y="93900"/>
                  </a:lnTo>
                  <a:lnTo>
                    <a:pt x="60000" y="120000"/>
                  </a:lnTo>
                  <a:lnTo>
                    <a:pt x="0" y="93900"/>
                  </a:lnTo>
                  <a:lnTo>
                    <a:pt x="0" y="26100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426876"/>
            </a:solidFill>
            <a:ln cap="flat" cmpd="sng" w="12700">
              <a:solidFill>
                <a:srgbClr val="2F474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45700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1" name="Shape 281"/>
            <p:cNvGrpSpPr/>
            <p:nvPr/>
          </p:nvGrpSpPr>
          <p:grpSpPr>
            <a:xfrm>
              <a:off x="4784648" y="4275129"/>
              <a:ext cx="602301" cy="439650"/>
              <a:chOff x="0" y="0"/>
              <a:chExt cx="602299" cy="439648"/>
            </a:xfrm>
          </p:grpSpPr>
          <p:sp>
            <p:nvSpPr>
              <p:cNvPr id="282" name="Shape 282"/>
              <p:cNvSpPr/>
              <p:nvPr/>
            </p:nvSpPr>
            <p:spPr>
              <a:xfrm>
                <a:off x="0" y="305320"/>
                <a:ext cx="602299" cy="134326"/>
              </a:xfrm>
              <a:custGeom>
                <a:pathLst>
                  <a:path extrusionOk="0" h="120000" w="120000">
                    <a:moveTo>
                      <a:pt x="0" y="17205"/>
                    </a:moveTo>
                    <a:lnTo>
                      <a:pt x="100" y="13977"/>
                    </a:lnTo>
                    <a:lnTo>
                      <a:pt x="361" y="10322"/>
                    </a:lnTo>
                    <a:lnTo>
                      <a:pt x="666" y="7527"/>
                    </a:lnTo>
                    <a:lnTo>
                      <a:pt x="1183" y="4944"/>
                    </a:lnTo>
                    <a:lnTo>
                      <a:pt x="1800" y="2794"/>
                    </a:lnTo>
                    <a:lnTo>
                      <a:pt x="2466" y="1288"/>
                    </a:lnTo>
                    <a:lnTo>
                      <a:pt x="3294" y="216"/>
                    </a:lnTo>
                    <a:lnTo>
                      <a:pt x="4116" y="0"/>
                    </a:lnTo>
                    <a:lnTo>
                      <a:pt x="115883" y="0"/>
                    </a:lnTo>
                    <a:lnTo>
                      <a:pt x="116705" y="216"/>
                    </a:lnTo>
                    <a:lnTo>
                      <a:pt x="117527" y="1288"/>
                    </a:lnTo>
                    <a:lnTo>
                      <a:pt x="118200" y="2794"/>
                    </a:lnTo>
                    <a:lnTo>
                      <a:pt x="118816" y="4944"/>
                    </a:lnTo>
                    <a:lnTo>
                      <a:pt x="119333" y="7527"/>
                    </a:lnTo>
                    <a:lnTo>
                      <a:pt x="119638" y="10322"/>
                    </a:lnTo>
                    <a:lnTo>
                      <a:pt x="119894" y="13977"/>
                    </a:lnTo>
                    <a:lnTo>
                      <a:pt x="120000" y="17205"/>
                    </a:lnTo>
                    <a:lnTo>
                      <a:pt x="120000" y="102794"/>
                    </a:lnTo>
                    <a:lnTo>
                      <a:pt x="119894" y="106233"/>
                    </a:lnTo>
                    <a:lnTo>
                      <a:pt x="119638" y="109677"/>
                    </a:lnTo>
                    <a:lnTo>
                      <a:pt x="119333" y="112472"/>
                    </a:lnTo>
                    <a:lnTo>
                      <a:pt x="118816" y="115055"/>
                    </a:lnTo>
                    <a:lnTo>
                      <a:pt x="118200" y="117205"/>
                    </a:lnTo>
                    <a:lnTo>
                      <a:pt x="117527" y="118494"/>
                    </a:lnTo>
                    <a:lnTo>
                      <a:pt x="116705" y="119566"/>
                    </a:lnTo>
                    <a:lnTo>
                      <a:pt x="115883" y="120000"/>
                    </a:lnTo>
                    <a:lnTo>
                      <a:pt x="4116" y="120000"/>
                    </a:lnTo>
                    <a:lnTo>
                      <a:pt x="3294" y="119566"/>
                    </a:lnTo>
                    <a:lnTo>
                      <a:pt x="2466" y="118494"/>
                    </a:lnTo>
                    <a:lnTo>
                      <a:pt x="1800" y="117205"/>
                    </a:lnTo>
                    <a:lnTo>
                      <a:pt x="1183" y="115055"/>
                    </a:lnTo>
                    <a:lnTo>
                      <a:pt x="666" y="112472"/>
                    </a:lnTo>
                    <a:lnTo>
                      <a:pt x="361" y="109677"/>
                    </a:lnTo>
                    <a:lnTo>
                      <a:pt x="100" y="106233"/>
                    </a:lnTo>
                    <a:lnTo>
                      <a:pt x="0" y="102794"/>
                    </a:lnTo>
                    <a:lnTo>
                      <a:pt x="0" y="17205"/>
                    </a:lnTo>
                    <a:close/>
                    <a:moveTo>
                      <a:pt x="108472" y="30750"/>
                    </a:moveTo>
                    <a:lnTo>
                      <a:pt x="107955" y="30750"/>
                    </a:lnTo>
                    <a:lnTo>
                      <a:pt x="107544" y="31611"/>
                    </a:lnTo>
                    <a:lnTo>
                      <a:pt x="107083" y="32255"/>
                    </a:lnTo>
                    <a:lnTo>
                      <a:pt x="106772" y="33761"/>
                    </a:lnTo>
                    <a:lnTo>
                      <a:pt x="106516" y="35266"/>
                    </a:lnTo>
                    <a:lnTo>
                      <a:pt x="106261" y="36988"/>
                    </a:lnTo>
                    <a:lnTo>
                      <a:pt x="106055" y="38711"/>
                    </a:lnTo>
                    <a:lnTo>
                      <a:pt x="106055" y="42794"/>
                    </a:lnTo>
                    <a:lnTo>
                      <a:pt x="106261" y="44944"/>
                    </a:lnTo>
                    <a:lnTo>
                      <a:pt x="106516" y="46666"/>
                    </a:lnTo>
                    <a:lnTo>
                      <a:pt x="106772" y="48172"/>
                    </a:lnTo>
                    <a:lnTo>
                      <a:pt x="107083" y="49244"/>
                    </a:lnTo>
                    <a:lnTo>
                      <a:pt x="107544" y="50322"/>
                    </a:lnTo>
                    <a:lnTo>
                      <a:pt x="107955" y="50538"/>
                    </a:lnTo>
                    <a:lnTo>
                      <a:pt x="108472" y="50966"/>
                    </a:lnTo>
                    <a:lnTo>
                      <a:pt x="108988" y="50538"/>
                    </a:lnTo>
                    <a:lnTo>
                      <a:pt x="109400" y="50322"/>
                    </a:lnTo>
                    <a:lnTo>
                      <a:pt x="109861" y="49244"/>
                    </a:lnTo>
                    <a:lnTo>
                      <a:pt x="110172" y="48172"/>
                    </a:lnTo>
                    <a:lnTo>
                      <a:pt x="110427" y="46666"/>
                    </a:lnTo>
                    <a:lnTo>
                      <a:pt x="110683" y="44944"/>
                    </a:lnTo>
                    <a:lnTo>
                      <a:pt x="110888" y="42794"/>
                    </a:lnTo>
                    <a:lnTo>
                      <a:pt x="110888" y="38711"/>
                    </a:lnTo>
                    <a:lnTo>
                      <a:pt x="110683" y="36988"/>
                    </a:lnTo>
                    <a:lnTo>
                      <a:pt x="110427" y="35266"/>
                    </a:lnTo>
                    <a:lnTo>
                      <a:pt x="110172" y="33761"/>
                    </a:lnTo>
                    <a:lnTo>
                      <a:pt x="109861" y="32255"/>
                    </a:lnTo>
                    <a:lnTo>
                      <a:pt x="109400" y="31611"/>
                    </a:lnTo>
                    <a:lnTo>
                      <a:pt x="108988" y="30750"/>
                    </a:lnTo>
                    <a:lnTo>
                      <a:pt x="108472" y="30750"/>
                    </a:lnTo>
                    <a:close/>
                    <a:moveTo>
                      <a:pt x="99366" y="30750"/>
                    </a:moveTo>
                    <a:lnTo>
                      <a:pt x="98900" y="30750"/>
                    </a:lnTo>
                    <a:lnTo>
                      <a:pt x="98388" y="31611"/>
                    </a:lnTo>
                    <a:lnTo>
                      <a:pt x="98077" y="32255"/>
                    </a:lnTo>
                    <a:lnTo>
                      <a:pt x="97616" y="33761"/>
                    </a:lnTo>
                    <a:lnTo>
                      <a:pt x="97355" y="35266"/>
                    </a:lnTo>
                    <a:lnTo>
                      <a:pt x="97100" y="36988"/>
                    </a:lnTo>
                    <a:lnTo>
                      <a:pt x="97050" y="38711"/>
                    </a:lnTo>
                    <a:lnTo>
                      <a:pt x="96944" y="40861"/>
                    </a:lnTo>
                    <a:lnTo>
                      <a:pt x="97050" y="42794"/>
                    </a:lnTo>
                    <a:lnTo>
                      <a:pt x="97100" y="44944"/>
                    </a:lnTo>
                    <a:lnTo>
                      <a:pt x="97355" y="46666"/>
                    </a:lnTo>
                    <a:lnTo>
                      <a:pt x="97616" y="48172"/>
                    </a:lnTo>
                    <a:lnTo>
                      <a:pt x="98077" y="49244"/>
                    </a:lnTo>
                    <a:lnTo>
                      <a:pt x="98388" y="50322"/>
                    </a:lnTo>
                    <a:lnTo>
                      <a:pt x="98900" y="50538"/>
                    </a:lnTo>
                    <a:lnTo>
                      <a:pt x="99366" y="50966"/>
                    </a:lnTo>
                    <a:lnTo>
                      <a:pt x="99877" y="50538"/>
                    </a:lnTo>
                    <a:lnTo>
                      <a:pt x="100288" y="50322"/>
                    </a:lnTo>
                    <a:lnTo>
                      <a:pt x="100755" y="49244"/>
                    </a:lnTo>
                    <a:lnTo>
                      <a:pt x="101061" y="48172"/>
                    </a:lnTo>
                    <a:lnTo>
                      <a:pt x="101422" y="46666"/>
                    </a:lnTo>
                    <a:lnTo>
                      <a:pt x="101577" y="44944"/>
                    </a:lnTo>
                    <a:lnTo>
                      <a:pt x="101783" y="42794"/>
                    </a:lnTo>
                    <a:lnTo>
                      <a:pt x="101833" y="40861"/>
                    </a:lnTo>
                    <a:lnTo>
                      <a:pt x="101783" y="38711"/>
                    </a:lnTo>
                    <a:lnTo>
                      <a:pt x="101577" y="36988"/>
                    </a:lnTo>
                    <a:lnTo>
                      <a:pt x="101422" y="35266"/>
                    </a:lnTo>
                    <a:lnTo>
                      <a:pt x="101061" y="33761"/>
                    </a:lnTo>
                    <a:lnTo>
                      <a:pt x="100755" y="32255"/>
                    </a:lnTo>
                    <a:lnTo>
                      <a:pt x="100288" y="31611"/>
                    </a:lnTo>
                    <a:lnTo>
                      <a:pt x="99877" y="30750"/>
                    </a:lnTo>
                    <a:lnTo>
                      <a:pt x="99366" y="30750"/>
                    </a:lnTo>
                    <a:close/>
                    <a:moveTo>
                      <a:pt x="89533" y="30750"/>
                    </a:moveTo>
                    <a:lnTo>
                      <a:pt x="89022" y="30750"/>
                    </a:lnTo>
                    <a:lnTo>
                      <a:pt x="88611" y="31611"/>
                    </a:lnTo>
                    <a:lnTo>
                      <a:pt x="88144" y="32255"/>
                    </a:lnTo>
                    <a:lnTo>
                      <a:pt x="87838" y="33761"/>
                    </a:lnTo>
                    <a:lnTo>
                      <a:pt x="87477" y="35266"/>
                    </a:lnTo>
                    <a:lnTo>
                      <a:pt x="87322" y="36988"/>
                    </a:lnTo>
                    <a:lnTo>
                      <a:pt x="87116" y="38711"/>
                    </a:lnTo>
                    <a:lnTo>
                      <a:pt x="87066" y="40861"/>
                    </a:lnTo>
                    <a:lnTo>
                      <a:pt x="87116" y="42794"/>
                    </a:lnTo>
                    <a:lnTo>
                      <a:pt x="87322" y="44944"/>
                    </a:lnTo>
                    <a:lnTo>
                      <a:pt x="87477" y="46666"/>
                    </a:lnTo>
                    <a:lnTo>
                      <a:pt x="87838" y="48172"/>
                    </a:lnTo>
                    <a:lnTo>
                      <a:pt x="88144" y="49244"/>
                    </a:lnTo>
                    <a:lnTo>
                      <a:pt x="88611" y="50322"/>
                    </a:lnTo>
                    <a:lnTo>
                      <a:pt x="89022" y="50538"/>
                    </a:lnTo>
                    <a:lnTo>
                      <a:pt x="89533" y="50966"/>
                    </a:lnTo>
                    <a:lnTo>
                      <a:pt x="90000" y="50538"/>
                    </a:lnTo>
                    <a:lnTo>
                      <a:pt x="90516" y="50322"/>
                    </a:lnTo>
                    <a:lnTo>
                      <a:pt x="90822" y="49244"/>
                    </a:lnTo>
                    <a:lnTo>
                      <a:pt x="91283" y="48172"/>
                    </a:lnTo>
                    <a:lnTo>
                      <a:pt x="91544" y="46666"/>
                    </a:lnTo>
                    <a:lnTo>
                      <a:pt x="91800" y="44944"/>
                    </a:lnTo>
                    <a:lnTo>
                      <a:pt x="91850" y="42794"/>
                    </a:lnTo>
                    <a:lnTo>
                      <a:pt x="91955" y="40861"/>
                    </a:lnTo>
                    <a:lnTo>
                      <a:pt x="91850" y="38711"/>
                    </a:lnTo>
                    <a:lnTo>
                      <a:pt x="91800" y="36988"/>
                    </a:lnTo>
                    <a:lnTo>
                      <a:pt x="91544" y="35266"/>
                    </a:lnTo>
                    <a:lnTo>
                      <a:pt x="91283" y="33761"/>
                    </a:lnTo>
                    <a:lnTo>
                      <a:pt x="90822" y="32255"/>
                    </a:lnTo>
                    <a:lnTo>
                      <a:pt x="90516" y="31611"/>
                    </a:lnTo>
                    <a:lnTo>
                      <a:pt x="90000" y="30750"/>
                    </a:lnTo>
                    <a:lnTo>
                      <a:pt x="89533" y="30750"/>
                    </a:lnTo>
                    <a:close/>
                    <a:moveTo>
                      <a:pt x="19350" y="44944"/>
                    </a:moveTo>
                    <a:lnTo>
                      <a:pt x="19244" y="43438"/>
                    </a:lnTo>
                    <a:lnTo>
                      <a:pt x="19088" y="42366"/>
                    </a:lnTo>
                    <a:lnTo>
                      <a:pt x="18833" y="41722"/>
                    </a:lnTo>
                    <a:lnTo>
                      <a:pt x="18472" y="41288"/>
                    </a:lnTo>
                    <a:lnTo>
                      <a:pt x="11266" y="41288"/>
                    </a:lnTo>
                    <a:lnTo>
                      <a:pt x="10911" y="41722"/>
                    </a:lnTo>
                    <a:lnTo>
                      <a:pt x="10650" y="42366"/>
                    </a:lnTo>
                    <a:lnTo>
                      <a:pt x="10394" y="43438"/>
                    </a:lnTo>
                    <a:lnTo>
                      <a:pt x="10394" y="76561"/>
                    </a:lnTo>
                    <a:lnTo>
                      <a:pt x="10650" y="77633"/>
                    </a:lnTo>
                    <a:lnTo>
                      <a:pt x="10911" y="78711"/>
                    </a:lnTo>
                    <a:lnTo>
                      <a:pt x="18833" y="78711"/>
                    </a:lnTo>
                    <a:lnTo>
                      <a:pt x="19088" y="77633"/>
                    </a:lnTo>
                    <a:lnTo>
                      <a:pt x="19244" y="76561"/>
                    </a:lnTo>
                    <a:lnTo>
                      <a:pt x="19350" y="75055"/>
                    </a:lnTo>
                    <a:lnTo>
                      <a:pt x="19350" y="44944"/>
                    </a:lnTo>
                    <a:close/>
                  </a:path>
                </a:pathLst>
              </a:custGeom>
              <a:solidFill>
                <a:srgbClr val="3C3C3C"/>
              </a:solidFill>
              <a:ln>
                <a:noFill/>
              </a:ln>
            </p:spPr>
            <p:txBody>
              <a:bodyPr anchorCtr="0" anchor="t" bIns="45700" lIns="45700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Shape 283"/>
              <p:cNvSpPr/>
              <p:nvPr/>
            </p:nvSpPr>
            <p:spPr>
              <a:xfrm>
                <a:off x="0" y="152659"/>
                <a:ext cx="602299" cy="133872"/>
              </a:xfrm>
              <a:custGeom>
                <a:pathLst>
                  <a:path extrusionOk="0" h="120000" w="120000">
                    <a:moveTo>
                      <a:pt x="0" y="17450"/>
                    </a:moveTo>
                    <a:lnTo>
                      <a:pt x="100" y="13788"/>
                    </a:lnTo>
                    <a:lnTo>
                      <a:pt x="361" y="10555"/>
                    </a:lnTo>
                    <a:lnTo>
                      <a:pt x="666" y="7538"/>
                    </a:lnTo>
                    <a:lnTo>
                      <a:pt x="1183" y="5172"/>
                    </a:lnTo>
                    <a:lnTo>
                      <a:pt x="1800" y="3016"/>
                    </a:lnTo>
                    <a:lnTo>
                      <a:pt x="2466" y="1077"/>
                    </a:lnTo>
                    <a:lnTo>
                      <a:pt x="3294" y="427"/>
                    </a:lnTo>
                    <a:lnTo>
                      <a:pt x="4116" y="0"/>
                    </a:lnTo>
                    <a:lnTo>
                      <a:pt x="115883" y="0"/>
                    </a:lnTo>
                    <a:lnTo>
                      <a:pt x="116705" y="427"/>
                    </a:lnTo>
                    <a:lnTo>
                      <a:pt x="117527" y="1077"/>
                    </a:lnTo>
                    <a:lnTo>
                      <a:pt x="118200" y="3016"/>
                    </a:lnTo>
                    <a:lnTo>
                      <a:pt x="118816" y="5172"/>
                    </a:lnTo>
                    <a:lnTo>
                      <a:pt x="119333" y="7538"/>
                    </a:lnTo>
                    <a:lnTo>
                      <a:pt x="119638" y="10555"/>
                    </a:lnTo>
                    <a:lnTo>
                      <a:pt x="119894" y="13788"/>
                    </a:lnTo>
                    <a:lnTo>
                      <a:pt x="120000" y="17450"/>
                    </a:lnTo>
                    <a:lnTo>
                      <a:pt x="120000" y="102766"/>
                    </a:lnTo>
                    <a:lnTo>
                      <a:pt x="119894" y="106211"/>
                    </a:lnTo>
                    <a:lnTo>
                      <a:pt x="119638" y="109444"/>
                    </a:lnTo>
                    <a:lnTo>
                      <a:pt x="119333" y="112461"/>
                    </a:lnTo>
                    <a:lnTo>
                      <a:pt x="118816" y="114827"/>
                    </a:lnTo>
                    <a:lnTo>
                      <a:pt x="118200" y="116983"/>
                    </a:lnTo>
                    <a:lnTo>
                      <a:pt x="117527" y="118488"/>
                    </a:lnTo>
                    <a:lnTo>
                      <a:pt x="116705" y="119566"/>
                    </a:lnTo>
                    <a:lnTo>
                      <a:pt x="115883" y="120000"/>
                    </a:lnTo>
                    <a:lnTo>
                      <a:pt x="4116" y="120000"/>
                    </a:lnTo>
                    <a:lnTo>
                      <a:pt x="3294" y="119566"/>
                    </a:lnTo>
                    <a:lnTo>
                      <a:pt x="2466" y="118488"/>
                    </a:lnTo>
                    <a:lnTo>
                      <a:pt x="1800" y="116983"/>
                    </a:lnTo>
                    <a:lnTo>
                      <a:pt x="1183" y="114827"/>
                    </a:lnTo>
                    <a:lnTo>
                      <a:pt x="666" y="112461"/>
                    </a:lnTo>
                    <a:lnTo>
                      <a:pt x="361" y="109444"/>
                    </a:lnTo>
                    <a:lnTo>
                      <a:pt x="100" y="106211"/>
                    </a:lnTo>
                    <a:lnTo>
                      <a:pt x="0" y="102766"/>
                    </a:lnTo>
                    <a:lnTo>
                      <a:pt x="0" y="17450"/>
                    </a:lnTo>
                    <a:close/>
                    <a:moveTo>
                      <a:pt x="108472" y="30594"/>
                    </a:moveTo>
                    <a:lnTo>
                      <a:pt x="107955" y="31022"/>
                    </a:lnTo>
                    <a:lnTo>
                      <a:pt x="107544" y="31455"/>
                    </a:lnTo>
                    <a:lnTo>
                      <a:pt x="107083" y="32533"/>
                    </a:lnTo>
                    <a:lnTo>
                      <a:pt x="106772" y="33605"/>
                    </a:lnTo>
                    <a:lnTo>
                      <a:pt x="106516" y="34900"/>
                    </a:lnTo>
                    <a:lnTo>
                      <a:pt x="106261" y="36838"/>
                    </a:lnTo>
                    <a:lnTo>
                      <a:pt x="106055" y="38561"/>
                    </a:lnTo>
                    <a:lnTo>
                      <a:pt x="106055" y="42872"/>
                    </a:lnTo>
                    <a:lnTo>
                      <a:pt x="106261" y="44811"/>
                    </a:lnTo>
                    <a:lnTo>
                      <a:pt x="106516" y="46533"/>
                    </a:lnTo>
                    <a:lnTo>
                      <a:pt x="106772" y="48044"/>
                    </a:lnTo>
                    <a:lnTo>
                      <a:pt x="107083" y="49333"/>
                    </a:lnTo>
                    <a:lnTo>
                      <a:pt x="107544" y="50194"/>
                    </a:lnTo>
                    <a:lnTo>
                      <a:pt x="107955" y="50844"/>
                    </a:lnTo>
                    <a:lnTo>
                      <a:pt x="108988" y="50844"/>
                    </a:lnTo>
                    <a:lnTo>
                      <a:pt x="109400" y="50194"/>
                    </a:lnTo>
                    <a:lnTo>
                      <a:pt x="109861" y="49333"/>
                    </a:lnTo>
                    <a:lnTo>
                      <a:pt x="110172" y="48044"/>
                    </a:lnTo>
                    <a:lnTo>
                      <a:pt x="110427" y="46533"/>
                    </a:lnTo>
                    <a:lnTo>
                      <a:pt x="110683" y="44811"/>
                    </a:lnTo>
                    <a:lnTo>
                      <a:pt x="110888" y="42872"/>
                    </a:lnTo>
                    <a:lnTo>
                      <a:pt x="110888" y="38561"/>
                    </a:lnTo>
                    <a:lnTo>
                      <a:pt x="110683" y="36838"/>
                    </a:lnTo>
                    <a:lnTo>
                      <a:pt x="110427" y="34900"/>
                    </a:lnTo>
                    <a:lnTo>
                      <a:pt x="110172" y="33605"/>
                    </a:lnTo>
                    <a:lnTo>
                      <a:pt x="109861" y="32533"/>
                    </a:lnTo>
                    <a:lnTo>
                      <a:pt x="109400" y="31455"/>
                    </a:lnTo>
                    <a:lnTo>
                      <a:pt x="108988" y="31022"/>
                    </a:lnTo>
                    <a:lnTo>
                      <a:pt x="108472" y="30594"/>
                    </a:lnTo>
                    <a:close/>
                    <a:moveTo>
                      <a:pt x="99366" y="30594"/>
                    </a:moveTo>
                    <a:lnTo>
                      <a:pt x="98900" y="31022"/>
                    </a:lnTo>
                    <a:lnTo>
                      <a:pt x="98388" y="31455"/>
                    </a:lnTo>
                    <a:lnTo>
                      <a:pt x="98077" y="32533"/>
                    </a:lnTo>
                    <a:lnTo>
                      <a:pt x="97616" y="33605"/>
                    </a:lnTo>
                    <a:lnTo>
                      <a:pt x="97355" y="34900"/>
                    </a:lnTo>
                    <a:lnTo>
                      <a:pt x="97100" y="36838"/>
                    </a:lnTo>
                    <a:lnTo>
                      <a:pt x="97050" y="38561"/>
                    </a:lnTo>
                    <a:lnTo>
                      <a:pt x="96944" y="40716"/>
                    </a:lnTo>
                    <a:lnTo>
                      <a:pt x="97050" y="42872"/>
                    </a:lnTo>
                    <a:lnTo>
                      <a:pt x="97100" y="44811"/>
                    </a:lnTo>
                    <a:lnTo>
                      <a:pt x="97355" y="46533"/>
                    </a:lnTo>
                    <a:lnTo>
                      <a:pt x="97616" y="48044"/>
                    </a:lnTo>
                    <a:lnTo>
                      <a:pt x="98077" y="49333"/>
                    </a:lnTo>
                    <a:lnTo>
                      <a:pt x="98388" y="50194"/>
                    </a:lnTo>
                    <a:lnTo>
                      <a:pt x="98900" y="50844"/>
                    </a:lnTo>
                    <a:lnTo>
                      <a:pt x="99877" y="50844"/>
                    </a:lnTo>
                    <a:lnTo>
                      <a:pt x="100288" y="50194"/>
                    </a:lnTo>
                    <a:lnTo>
                      <a:pt x="100755" y="49333"/>
                    </a:lnTo>
                    <a:lnTo>
                      <a:pt x="101061" y="48044"/>
                    </a:lnTo>
                    <a:lnTo>
                      <a:pt x="101422" y="46533"/>
                    </a:lnTo>
                    <a:lnTo>
                      <a:pt x="101577" y="44811"/>
                    </a:lnTo>
                    <a:lnTo>
                      <a:pt x="101783" y="42872"/>
                    </a:lnTo>
                    <a:lnTo>
                      <a:pt x="101833" y="40716"/>
                    </a:lnTo>
                    <a:lnTo>
                      <a:pt x="101783" y="38561"/>
                    </a:lnTo>
                    <a:lnTo>
                      <a:pt x="101577" y="36838"/>
                    </a:lnTo>
                    <a:lnTo>
                      <a:pt x="101422" y="34900"/>
                    </a:lnTo>
                    <a:lnTo>
                      <a:pt x="101061" y="33605"/>
                    </a:lnTo>
                    <a:lnTo>
                      <a:pt x="100755" y="32533"/>
                    </a:lnTo>
                    <a:lnTo>
                      <a:pt x="100288" y="31455"/>
                    </a:lnTo>
                    <a:lnTo>
                      <a:pt x="99877" y="31022"/>
                    </a:lnTo>
                    <a:lnTo>
                      <a:pt x="99366" y="30594"/>
                    </a:lnTo>
                    <a:close/>
                    <a:moveTo>
                      <a:pt x="89533" y="30594"/>
                    </a:moveTo>
                    <a:lnTo>
                      <a:pt x="89022" y="31022"/>
                    </a:lnTo>
                    <a:lnTo>
                      <a:pt x="88611" y="31455"/>
                    </a:lnTo>
                    <a:lnTo>
                      <a:pt x="88144" y="32533"/>
                    </a:lnTo>
                    <a:lnTo>
                      <a:pt x="87838" y="33605"/>
                    </a:lnTo>
                    <a:lnTo>
                      <a:pt x="87477" y="34900"/>
                    </a:lnTo>
                    <a:lnTo>
                      <a:pt x="87322" y="36838"/>
                    </a:lnTo>
                    <a:lnTo>
                      <a:pt x="87116" y="38561"/>
                    </a:lnTo>
                    <a:lnTo>
                      <a:pt x="87066" y="40716"/>
                    </a:lnTo>
                    <a:lnTo>
                      <a:pt x="87116" y="42872"/>
                    </a:lnTo>
                    <a:lnTo>
                      <a:pt x="87322" y="44811"/>
                    </a:lnTo>
                    <a:lnTo>
                      <a:pt x="87477" y="46533"/>
                    </a:lnTo>
                    <a:lnTo>
                      <a:pt x="87838" y="48044"/>
                    </a:lnTo>
                    <a:lnTo>
                      <a:pt x="88144" y="49333"/>
                    </a:lnTo>
                    <a:lnTo>
                      <a:pt x="88611" y="50194"/>
                    </a:lnTo>
                    <a:lnTo>
                      <a:pt x="89022" y="50844"/>
                    </a:lnTo>
                    <a:lnTo>
                      <a:pt x="90000" y="50844"/>
                    </a:lnTo>
                    <a:lnTo>
                      <a:pt x="90516" y="50194"/>
                    </a:lnTo>
                    <a:lnTo>
                      <a:pt x="90822" y="49333"/>
                    </a:lnTo>
                    <a:lnTo>
                      <a:pt x="91283" y="48044"/>
                    </a:lnTo>
                    <a:lnTo>
                      <a:pt x="91544" y="46533"/>
                    </a:lnTo>
                    <a:lnTo>
                      <a:pt x="91800" y="44811"/>
                    </a:lnTo>
                    <a:lnTo>
                      <a:pt x="91850" y="42872"/>
                    </a:lnTo>
                    <a:lnTo>
                      <a:pt x="91955" y="40716"/>
                    </a:lnTo>
                    <a:lnTo>
                      <a:pt x="91850" y="38561"/>
                    </a:lnTo>
                    <a:lnTo>
                      <a:pt x="91800" y="36838"/>
                    </a:lnTo>
                    <a:lnTo>
                      <a:pt x="91544" y="34900"/>
                    </a:lnTo>
                    <a:lnTo>
                      <a:pt x="91283" y="33605"/>
                    </a:lnTo>
                    <a:lnTo>
                      <a:pt x="90822" y="32533"/>
                    </a:lnTo>
                    <a:lnTo>
                      <a:pt x="90516" y="31455"/>
                    </a:lnTo>
                    <a:lnTo>
                      <a:pt x="90000" y="31022"/>
                    </a:lnTo>
                    <a:lnTo>
                      <a:pt x="89533" y="30594"/>
                    </a:lnTo>
                    <a:close/>
                    <a:moveTo>
                      <a:pt x="19350" y="45027"/>
                    </a:moveTo>
                    <a:lnTo>
                      <a:pt x="19244" y="43733"/>
                    </a:lnTo>
                    <a:lnTo>
                      <a:pt x="19088" y="42227"/>
                    </a:lnTo>
                    <a:lnTo>
                      <a:pt x="18833" y="41366"/>
                    </a:lnTo>
                    <a:lnTo>
                      <a:pt x="18472" y="41150"/>
                    </a:lnTo>
                    <a:lnTo>
                      <a:pt x="11266" y="41150"/>
                    </a:lnTo>
                    <a:lnTo>
                      <a:pt x="10911" y="41366"/>
                    </a:lnTo>
                    <a:lnTo>
                      <a:pt x="10650" y="42227"/>
                    </a:lnTo>
                    <a:lnTo>
                      <a:pt x="10394" y="43733"/>
                    </a:lnTo>
                    <a:lnTo>
                      <a:pt x="10394" y="76483"/>
                    </a:lnTo>
                    <a:lnTo>
                      <a:pt x="10650" y="77772"/>
                    </a:lnTo>
                    <a:lnTo>
                      <a:pt x="10911" y="78633"/>
                    </a:lnTo>
                    <a:lnTo>
                      <a:pt x="11266" y="78850"/>
                    </a:lnTo>
                    <a:lnTo>
                      <a:pt x="18472" y="78850"/>
                    </a:lnTo>
                    <a:lnTo>
                      <a:pt x="18833" y="78633"/>
                    </a:lnTo>
                    <a:lnTo>
                      <a:pt x="19088" y="77772"/>
                    </a:lnTo>
                    <a:lnTo>
                      <a:pt x="19244" y="76483"/>
                    </a:lnTo>
                    <a:lnTo>
                      <a:pt x="19350" y="74972"/>
                    </a:lnTo>
                    <a:lnTo>
                      <a:pt x="19350" y="45027"/>
                    </a:lnTo>
                    <a:close/>
                  </a:path>
                </a:pathLst>
              </a:custGeom>
              <a:solidFill>
                <a:srgbClr val="3C3C3C"/>
              </a:solidFill>
              <a:ln>
                <a:noFill/>
              </a:ln>
            </p:spPr>
            <p:txBody>
              <a:bodyPr anchorCtr="0" anchor="t" bIns="45700" lIns="45700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Shape 284"/>
              <p:cNvSpPr/>
              <p:nvPr/>
            </p:nvSpPr>
            <p:spPr>
              <a:xfrm>
                <a:off x="0" y="0"/>
                <a:ext cx="602299" cy="134328"/>
              </a:xfrm>
              <a:custGeom>
                <a:pathLst>
                  <a:path extrusionOk="0" h="120000" w="120000">
                    <a:moveTo>
                      <a:pt x="0" y="17205"/>
                    </a:moveTo>
                    <a:lnTo>
                      <a:pt x="100" y="13761"/>
                    </a:lnTo>
                    <a:lnTo>
                      <a:pt x="361" y="10538"/>
                    </a:lnTo>
                    <a:lnTo>
                      <a:pt x="666" y="7527"/>
                    </a:lnTo>
                    <a:lnTo>
                      <a:pt x="1183" y="5161"/>
                    </a:lnTo>
                    <a:lnTo>
                      <a:pt x="1800" y="3011"/>
                    </a:lnTo>
                    <a:lnTo>
                      <a:pt x="2466" y="1505"/>
                    </a:lnTo>
                    <a:lnTo>
                      <a:pt x="3294" y="427"/>
                    </a:lnTo>
                    <a:lnTo>
                      <a:pt x="4116" y="0"/>
                    </a:lnTo>
                    <a:lnTo>
                      <a:pt x="115883" y="0"/>
                    </a:lnTo>
                    <a:lnTo>
                      <a:pt x="116705" y="427"/>
                    </a:lnTo>
                    <a:lnTo>
                      <a:pt x="117527" y="1505"/>
                    </a:lnTo>
                    <a:lnTo>
                      <a:pt x="118200" y="3011"/>
                    </a:lnTo>
                    <a:lnTo>
                      <a:pt x="118816" y="5161"/>
                    </a:lnTo>
                    <a:lnTo>
                      <a:pt x="119333" y="7527"/>
                    </a:lnTo>
                    <a:lnTo>
                      <a:pt x="119638" y="10538"/>
                    </a:lnTo>
                    <a:lnTo>
                      <a:pt x="119894" y="13761"/>
                    </a:lnTo>
                    <a:lnTo>
                      <a:pt x="120000" y="17205"/>
                    </a:lnTo>
                    <a:lnTo>
                      <a:pt x="120000" y="102794"/>
                    </a:lnTo>
                    <a:lnTo>
                      <a:pt x="119894" y="106022"/>
                    </a:lnTo>
                    <a:lnTo>
                      <a:pt x="119638" y="109244"/>
                    </a:lnTo>
                    <a:lnTo>
                      <a:pt x="119333" y="112255"/>
                    </a:lnTo>
                    <a:lnTo>
                      <a:pt x="118816" y="115055"/>
                    </a:lnTo>
                    <a:lnTo>
                      <a:pt x="118200" y="116772"/>
                    </a:lnTo>
                    <a:lnTo>
                      <a:pt x="117527" y="118711"/>
                    </a:lnTo>
                    <a:lnTo>
                      <a:pt x="116705" y="119783"/>
                    </a:lnTo>
                    <a:lnTo>
                      <a:pt x="115883" y="120000"/>
                    </a:lnTo>
                    <a:lnTo>
                      <a:pt x="4116" y="120000"/>
                    </a:lnTo>
                    <a:lnTo>
                      <a:pt x="3294" y="119783"/>
                    </a:lnTo>
                    <a:lnTo>
                      <a:pt x="2466" y="118711"/>
                    </a:lnTo>
                    <a:lnTo>
                      <a:pt x="1800" y="116772"/>
                    </a:lnTo>
                    <a:lnTo>
                      <a:pt x="1183" y="115055"/>
                    </a:lnTo>
                    <a:lnTo>
                      <a:pt x="666" y="112255"/>
                    </a:lnTo>
                    <a:lnTo>
                      <a:pt x="361" y="109244"/>
                    </a:lnTo>
                    <a:lnTo>
                      <a:pt x="100" y="106022"/>
                    </a:lnTo>
                    <a:lnTo>
                      <a:pt x="0" y="102794"/>
                    </a:lnTo>
                    <a:lnTo>
                      <a:pt x="0" y="17205"/>
                    </a:lnTo>
                    <a:close/>
                    <a:moveTo>
                      <a:pt x="108472" y="30538"/>
                    </a:moveTo>
                    <a:lnTo>
                      <a:pt x="107955" y="30966"/>
                    </a:lnTo>
                    <a:lnTo>
                      <a:pt x="107544" y="31611"/>
                    </a:lnTo>
                    <a:lnTo>
                      <a:pt x="107083" y="32472"/>
                    </a:lnTo>
                    <a:lnTo>
                      <a:pt x="106772" y="33761"/>
                    </a:lnTo>
                    <a:lnTo>
                      <a:pt x="106516" y="35266"/>
                    </a:lnTo>
                    <a:lnTo>
                      <a:pt x="106261" y="36988"/>
                    </a:lnTo>
                    <a:lnTo>
                      <a:pt x="106055" y="38922"/>
                    </a:lnTo>
                    <a:lnTo>
                      <a:pt x="106055" y="42794"/>
                    </a:lnTo>
                    <a:lnTo>
                      <a:pt x="106261" y="44944"/>
                    </a:lnTo>
                    <a:lnTo>
                      <a:pt x="106516" y="46450"/>
                    </a:lnTo>
                    <a:lnTo>
                      <a:pt x="106772" y="47738"/>
                    </a:lnTo>
                    <a:lnTo>
                      <a:pt x="107083" y="49244"/>
                    </a:lnTo>
                    <a:lnTo>
                      <a:pt x="107544" y="49894"/>
                    </a:lnTo>
                    <a:lnTo>
                      <a:pt x="107955" y="50750"/>
                    </a:lnTo>
                    <a:lnTo>
                      <a:pt x="108472" y="50966"/>
                    </a:lnTo>
                    <a:lnTo>
                      <a:pt x="108988" y="50750"/>
                    </a:lnTo>
                    <a:lnTo>
                      <a:pt x="109400" y="49894"/>
                    </a:lnTo>
                    <a:lnTo>
                      <a:pt x="109861" y="49244"/>
                    </a:lnTo>
                    <a:lnTo>
                      <a:pt x="110172" y="47738"/>
                    </a:lnTo>
                    <a:lnTo>
                      <a:pt x="110427" y="46450"/>
                    </a:lnTo>
                    <a:lnTo>
                      <a:pt x="110683" y="44944"/>
                    </a:lnTo>
                    <a:lnTo>
                      <a:pt x="110888" y="42794"/>
                    </a:lnTo>
                    <a:lnTo>
                      <a:pt x="110888" y="38922"/>
                    </a:lnTo>
                    <a:lnTo>
                      <a:pt x="110683" y="36988"/>
                    </a:lnTo>
                    <a:lnTo>
                      <a:pt x="110427" y="35266"/>
                    </a:lnTo>
                    <a:lnTo>
                      <a:pt x="110172" y="33761"/>
                    </a:lnTo>
                    <a:lnTo>
                      <a:pt x="109861" y="32472"/>
                    </a:lnTo>
                    <a:lnTo>
                      <a:pt x="109400" y="31611"/>
                    </a:lnTo>
                    <a:lnTo>
                      <a:pt x="108988" y="30966"/>
                    </a:lnTo>
                    <a:lnTo>
                      <a:pt x="108472" y="30538"/>
                    </a:lnTo>
                    <a:close/>
                    <a:moveTo>
                      <a:pt x="99366" y="30538"/>
                    </a:moveTo>
                    <a:lnTo>
                      <a:pt x="98900" y="30966"/>
                    </a:lnTo>
                    <a:lnTo>
                      <a:pt x="98388" y="31611"/>
                    </a:lnTo>
                    <a:lnTo>
                      <a:pt x="98077" y="32472"/>
                    </a:lnTo>
                    <a:lnTo>
                      <a:pt x="97616" y="33761"/>
                    </a:lnTo>
                    <a:lnTo>
                      <a:pt x="97355" y="35266"/>
                    </a:lnTo>
                    <a:lnTo>
                      <a:pt x="97100" y="36988"/>
                    </a:lnTo>
                    <a:lnTo>
                      <a:pt x="97050" y="38922"/>
                    </a:lnTo>
                    <a:lnTo>
                      <a:pt x="96944" y="41077"/>
                    </a:lnTo>
                    <a:lnTo>
                      <a:pt x="97050" y="42794"/>
                    </a:lnTo>
                    <a:lnTo>
                      <a:pt x="97100" y="44944"/>
                    </a:lnTo>
                    <a:lnTo>
                      <a:pt x="97355" y="46450"/>
                    </a:lnTo>
                    <a:lnTo>
                      <a:pt x="97616" y="47738"/>
                    </a:lnTo>
                    <a:lnTo>
                      <a:pt x="98077" y="49244"/>
                    </a:lnTo>
                    <a:lnTo>
                      <a:pt x="98388" y="49894"/>
                    </a:lnTo>
                    <a:lnTo>
                      <a:pt x="98900" y="50750"/>
                    </a:lnTo>
                    <a:lnTo>
                      <a:pt x="99366" y="50966"/>
                    </a:lnTo>
                    <a:lnTo>
                      <a:pt x="99877" y="50750"/>
                    </a:lnTo>
                    <a:lnTo>
                      <a:pt x="100288" y="49894"/>
                    </a:lnTo>
                    <a:lnTo>
                      <a:pt x="100755" y="49244"/>
                    </a:lnTo>
                    <a:lnTo>
                      <a:pt x="101061" y="47738"/>
                    </a:lnTo>
                    <a:lnTo>
                      <a:pt x="101422" y="46450"/>
                    </a:lnTo>
                    <a:lnTo>
                      <a:pt x="101577" y="44944"/>
                    </a:lnTo>
                    <a:lnTo>
                      <a:pt x="101783" y="42794"/>
                    </a:lnTo>
                    <a:lnTo>
                      <a:pt x="101833" y="41077"/>
                    </a:lnTo>
                    <a:lnTo>
                      <a:pt x="101783" y="38922"/>
                    </a:lnTo>
                    <a:lnTo>
                      <a:pt x="101577" y="36988"/>
                    </a:lnTo>
                    <a:lnTo>
                      <a:pt x="101422" y="35266"/>
                    </a:lnTo>
                    <a:lnTo>
                      <a:pt x="101061" y="33761"/>
                    </a:lnTo>
                    <a:lnTo>
                      <a:pt x="100755" y="32472"/>
                    </a:lnTo>
                    <a:lnTo>
                      <a:pt x="100288" y="31611"/>
                    </a:lnTo>
                    <a:lnTo>
                      <a:pt x="99877" y="30966"/>
                    </a:lnTo>
                    <a:lnTo>
                      <a:pt x="99366" y="30538"/>
                    </a:lnTo>
                    <a:close/>
                    <a:moveTo>
                      <a:pt x="89533" y="30538"/>
                    </a:moveTo>
                    <a:lnTo>
                      <a:pt x="89022" y="30966"/>
                    </a:lnTo>
                    <a:lnTo>
                      <a:pt x="88611" y="31611"/>
                    </a:lnTo>
                    <a:lnTo>
                      <a:pt x="88144" y="32472"/>
                    </a:lnTo>
                    <a:lnTo>
                      <a:pt x="87838" y="33761"/>
                    </a:lnTo>
                    <a:lnTo>
                      <a:pt x="87477" y="35266"/>
                    </a:lnTo>
                    <a:lnTo>
                      <a:pt x="87322" y="36988"/>
                    </a:lnTo>
                    <a:lnTo>
                      <a:pt x="87116" y="38922"/>
                    </a:lnTo>
                    <a:lnTo>
                      <a:pt x="87066" y="41077"/>
                    </a:lnTo>
                    <a:lnTo>
                      <a:pt x="87116" y="42794"/>
                    </a:lnTo>
                    <a:lnTo>
                      <a:pt x="87322" y="44944"/>
                    </a:lnTo>
                    <a:lnTo>
                      <a:pt x="87477" y="46450"/>
                    </a:lnTo>
                    <a:lnTo>
                      <a:pt x="87838" y="47738"/>
                    </a:lnTo>
                    <a:lnTo>
                      <a:pt x="88144" y="49244"/>
                    </a:lnTo>
                    <a:lnTo>
                      <a:pt x="88611" y="49894"/>
                    </a:lnTo>
                    <a:lnTo>
                      <a:pt x="89022" y="50750"/>
                    </a:lnTo>
                    <a:lnTo>
                      <a:pt x="89533" y="50966"/>
                    </a:lnTo>
                    <a:lnTo>
                      <a:pt x="90000" y="50750"/>
                    </a:lnTo>
                    <a:lnTo>
                      <a:pt x="90516" y="49894"/>
                    </a:lnTo>
                    <a:lnTo>
                      <a:pt x="90822" y="49244"/>
                    </a:lnTo>
                    <a:lnTo>
                      <a:pt x="91283" y="47738"/>
                    </a:lnTo>
                    <a:lnTo>
                      <a:pt x="91544" y="46450"/>
                    </a:lnTo>
                    <a:lnTo>
                      <a:pt x="91800" y="44944"/>
                    </a:lnTo>
                    <a:lnTo>
                      <a:pt x="91850" y="42794"/>
                    </a:lnTo>
                    <a:lnTo>
                      <a:pt x="91955" y="41077"/>
                    </a:lnTo>
                    <a:lnTo>
                      <a:pt x="91850" y="38922"/>
                    </a:lnTo>
                    <a:lnTo>
                      <a:pt x="91800" y="36988"/>
                    </a:lnTo>
                    <a:lnTo>
                      <a:pt x="91544" y="35266"/>
                    </a:lnTo>
                    <a:lnTo>
                      <a:pt x="91283" y="33761"/>
                    </a:lnTo>
                    <a:lnTo>
                      <a:pt x="90822" y="32472"/>
                    </a:lnTo>
                    <a:lnTo>
                      <a:pt x="90516" y="31611"/>
                    </a:lnTo>
                    <a:lnTo>
                      <a:pt x="90000" y="30966"/>
                    </a:lnTo>
                    <a:lnTo>
                      <a:pt x="89533" y="30538"/>
                    </a:lnTo>
                    <a:close/>
                    <a:moveTo>
                      <a:pt x="19350" y="44944"/>
                    </a:moveTo>
                    <a:lnTo>
                      <a:pt x="19244" y="43438"/>
                    </a:lnTo>
                    <a:lnTo>
                      <a:pt x="19088" y="42366"/>
                    </a:lnTo>
                    <a:lnTo>
                      <a:pt x="18833" y="41288"/>
                    </a:lnTo>
                    <a:lnTo>
                      <a:pt x="10911" y="41288"/>
                    </a:lnTo>
                    <a:lnTo>
                      <a:pt x="10650" y="42366"/>
                    </a:lnTo>
                    <a:lnTo>
                      <a:pt x="10394" y="43438"/>
                    </a:lnTo>
                    <a:lnTo>
                      <a:pt x="10394" y="76561"/>
                    </a:lnTo>
                    <a:lnTo>
                      <a:pt x="10650" y="77633"/>
                    </a:lnTo>
                    <a:lnTo>
                      <a:pt x="10911" y="78494"/>
                    </a:lnTo>
                    <a:lnTo>
                      <a:pt x="11266" y="78711"/>
                    </a:lnTo>
                    <a:lnTo>
                      <a:pt x="18472" y="78711"/>
                    </a:lnTo>
                    <a:lnTo>
                      <a:pt x="18833" y="78494"/>
                    </a:lnTo>
                    <a:lnTo>
                      <a:pt x="19088" y="77633"/>
                    </a:lnTo>
                    <a:lnTo>
                      <a:pt x="19244" y="76561"/>
                    </a:lnTo>
                    <a:lnTo>
                      <a:pt x="19350" y="75055"/>
                    </a:lnTo>
                    <a:lnTo>
                      <a:pt x="19350" y="44944"/>
                    </a:lnTo>
                    <a:close/>
                  </a:path>
                </a:pathLst>
              </a:custGeom>
              <a:solidFill>
                <a:srgbClr val="3C3C3C"/>
              </a:solidFill>
              <a:ln>
                <a:noFill/>
              </a:ln>
            </p:spPr>
            <p:txBody>
              <a:bodyPr anchorCtr="0" anchor="t" bIns="45700" lIns="45700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5" name="Shape 285"/>
            <p:cNvGrpSpPr/>
            <p:nvPr/>
          </p:nvGrpSpPr>
          <p:grpSpPr>
            <a:xfrm>
              <a:off x="5946848" y="4275129"/>
              <a:ext cx="602301" cy="439650"/>
              <a:chOff x="0" y="0"/>
              <a:chExt cx="602299" cy="439648"/>
            </a:xfrm>
          </p:grpSpPr>
          <p:sp>
            <p:nvSpPr>
              <p:cNvPr id="286" name="Shape 286"/>
              <p:cNvSpPr/>
              <p:nvPr/>
            </p:nvSpPr>
            <p:spPr>
              <a:xfrm>
                <a:off x="0" y="305320"/>
                <a:ext cx="602299" cy="134326"/>
              </a:xfrm>
              <a:custGeom>
                <a:pathLst>
                  <a:path extrusionOk="0" h="120000" w="120000">
                    <a:moveTo>
                      <a:pt x="0" y="17205"/>
                    </a:moveTo>
                    <a:lnTo>
                      <a:pt x="100" y="13977"/>
                    </a:lnTo>
                    <a:lnTo>
                      <a:pt x="361" y="10322"/>
                    </a:lnTo>
                    <a:lnTo>
                      <a:pt x="666" y="7527"/>
                    </a:lnTo>
                    <a:lnTo>
                      <a:pt x="1183" y="4944"/>
                    </a:lnTo>
                    <a:lnTo>
                      <a:pt x="1800" y="2794"/>
                    </a:lnTo>
                    <a:lnTo>
                      <a:pt x="2466" y="1288"/>
                    </a:lnTo>
                    <a:lnTo>
                      <a:pt x="3294" y="216"/>
                    </a:lnTo>
                    <a:lnTo>
                      <a:pt x="4116" y="0"/>
                    </a:lnTo>
                    <a:lnTo>
                      <a:pt x="115883" y="0"/>
                    </a:lnTo>
                    <a:lnTo>
                      <a:pt x="116705" y="216"/>
                    </a:lnTo>
                    <a:lnTo>
                      <a:pt x="117527" y="1288"/>
                    </a:lnTo>
                    <a:lnTo>
                      <a:pt x="118200" y="2794"/>
                    </a:lnTo>
                    <a:lnTo>
                      <a:pt x="118816" y="4944"/>
                    </a:lnTo>
                    <a:lnTo>
                      <a:pt x="119333" y="7527"/>
                    </a:lnTo>
                    <a:lnTo>
                      <a:pt x="119638" y="10322"/>
                    </a:lnTo>
                    <a:lnTo>
                      <a:pt x="119894" y="13977"/>
                    </a:lnTo>
                    <a:lnTo>
                      <a:pt x="120000" y="17205"/>
                    </a:lnTo>
                    <a:lnTo>
                      <a:pt x="120000" y="102794"/>
                    </a:lnTo>
                    <a:lnTo>
                      <a:pt x="119894" y="106233"/>
                    </a:lnTo>
                    <a:lnTo>
                      <a:pt x="119638" y="109677"/>
                    </a:lnTo>
                    <a:lnTo>
                      <a:pt x="119333" y="112472"/>
                    </a:lnTo>
                    <a:lnTo>
                      <a:pt x="118816" y="115055"/>
                    </a:lnTo>
                    <a:lnTo>
                      <a:pt x="118200" y="117205"/>
                    </a:lnTo>
                    <a:lnTo>
                      <a:pt x="117527" y="118494"/>
                    </a:lnTo>
                    <a:lnTo>
                      <a:pt x="116705" y="119566"/>
                    </a:lnTo>
                    <a:lnTo>
                      <a:pt x="115883" y="120000"/>
                    </a:lnTo>
                    <a:lnTo>
                      <a:pt x="4116" y="120000"/>
                    </a:lnTo>
                    <a:lnTo>
                      <a:pt x="3294" y="119566"/>
                    </a:lnTo>
                    <a:lnTo>
                      <a:pt x="2466" y="118494"/>
                    </a:lnTo>
                    <a:lnTo>
                      <a:pt x="1800" y="117205"/>
                    </a:lnTo>
                    <a:lnTo>
                      <a:pt x="1183" y="115055"/>
                    </a:lnTo>
                    <a:lnTo>
                      <a:pt x="666" y="112472"/>
                    </a:lnTo>
                    <a:lnTo>
                      <a:pt x="361" y="109677"/>
                    </a:lnTo>
                    <a:lnTo>
                      <a:pt x="100" y="106233"/>
                    </a:lnTo>
                    <a:lnTo>
                      <a:pt x="0" y="102794"/>
                    </a:lnTo>
                    <a:lnTo>
                      <a:pt x="0" y="17205"/>
                    </a:lnTo>
                    <a:close/>
                    <a:moveTo>
                      <a:pt x="108472" y="30750"/>
                    </a:moveTo>
                    <a:lnTo>
                      <a:pt x="107955" y="30750"/>
                    </a:lnTo>
                    <a:lnTo>
                      <a:pt x="107544" y="31611"/>
                    </a:lnTo>
                    <a:lnTo>
                      <a:pt x="107083" y="32255"/>
                    </a:lnTo>
                    <a:lnTo>
                      <a:pt x="106772" y="33761"/>
                    </a:lnTo>
                    <a:lnTo>
                      <a:pt x="106516" y="35266"/>
                    </a:lnTo>
                    <a:lnTo>
                      <a:pt x="106261" y="36988"/>
                    </a:lnTo>
                    <a:lnTo>
                      <a:pt x="106055" y="38711"/>
                    </a:lnTo>
                    <a:lnTo>
                      <a:pt x="106055" y="42794"/>
                    </a:lnTo>
                    <a:lnTo>
                      <a:pt x="106261" y="44944"/>
                    </a:lnTo>
                    <a:lnTo>
                      <a:pt x="106516" y="46666"/>
                    </a:lnTo>
                    <a:lnTo>
                      <a:pt x="106772" y="48172"/>
                    </a:lnTo>
                    <a:lnTo>
                      <a:pt x="107083" y="49244"/>
                    </a:lnTo>
                    <a:lnTo>
                      <a:pt x="107544" y="50322"/>
                    </a:lnTo>
                    <a:lnTo>
                      <a:pt x="107955" y="50538"/>
                    </a:lnTo>
                    <a:lnTo>
                      <a:pt x="108472" y="50966"/>
                    </a:lnTo>
                    <a:lnTo>
                      <a:pt x="108988" y="50538"/>
                    </a:lnTo>
                    <a:lnTo>
                      <a:pt x="109400" y="50322"/>
                    </a:lnTo>
                    <a:lnTo>
                      <a:pt x="109861" y="49244"/>
                    </a:lnTo>
                    <a:lnTo>
                      <a:pt x="110172" y="48172"/>
                    </a:lnTo>
                    <a:lnTo>
                      <a:pt x="110427" y="46666"/>
                    </a:lnTo>
                    <a:lnTo>
                      <a:pt x="110683" y="44944"/>
                    </a:lnTo>
                    <a:lnTo>
                      <a:pt x="110888" y="42794"/>
                    </a:lnTo>
                    <a:lnTo>
                      <a:pt x="110888" y="38711"/>
                    </a:lnTo>
                    <a:lnTo>
                      <a:pt x="110683" y="36988"/>
                    </a:lnTo>
                    <a:lnTo>
                      <a:pt x="110427" y="35266"/>
                    </a:lnTo>
                    <a:lnTo>
                      <a:pt x="110172" y="33761"/>
                    </a:lnTo>
                    <a:lnTo>
                      <a:pt x="109861" y="32255"/>
                    </a:lnTo>
                    <a:lnTo>
                      <a:pt x="109400" y="31611"/>
                    </a:lnTo>
                    <a:lnTo>
                      <a:pt x="108988" y="30750"/>
                    </a:lnTo>
                    <a:lnTo>
                      <a:pt x="108472" y="30750"/>
                    </a:lnTo>
                    <a:close/>
                    <a:moveTo>
                      <a:pt x="99366" y="30750"/>
                    </a:moveTo>
                    <a:lnTo>
                      <a:pt x="98900" y="30750"/>
                    </a:lnTo>
                    <a:lnTo>
                      <a:pt x="98388" y="31611"/>
                    </a:lnTo>
                    <a:lnTo>
                      <a:pt x="98077" y="32255"/>
                    </a:lnTo>
                    <a:lnTo>
                      <a:pt x="97616" y="33761"/>
                    </a:lnTo>
                    <a:lnTo>
                      <a:pt x="97355" y="35266"/>
                    </a:lnTo>
                    <a:lnTo>
                      <a:pt x="97100" y="36988"/>
                    </a:lnTo>
                    <a:lnTo>
                      <a:pt x="97050" y="38711"/>
                    </a:lnTo>
                    <a:lnTo>
                      <a:pt x="96944" y="40861"/>
                    </a:lnTo>
                    <a:lnTo>
                      <a:pt x="97050" y="42794"/>
                    </a:lnTo>
                    <a:lnTo>
                      <a:pt x="97100" y="44944"/>
                    </a:lnTo>
                    <a:lnTo>
                      <a:pt x="97355" y="46666"/>
                    </a:lnTo>
                    <a:lnTo>
                      <a:pt x="97616" y="48172"/>
                    </a:lnTo>
                    <a:lnTo>
                      <a:pt x="98077" y="49244"/>
                    </a:lnTo>
                    <a:lnTo>
                      <a:pt x="98388" y="50322"/>
                    </a:lnTo>
                    <a:lnTo>
                      <a:pt x="98900" y="50538"/>
                    </a:lnTo>
                    <a:lnTo>
                      <a:pt x="99366" y="50966"/>
                    </a:lnTo>
                    <a:lnTo>
                      <a:pt x="99877" y="50538"/>
                    </a:lnTo>
                    <a:lnTo>
                      <a:pt x="100288" y="50322"/>
                    </a:lnTo>
                    <a:lnTo>
                      <a:pt x="100755" y="49244"/>
                    </a:lnTo>
                    <a:lnTo>
                      <a:pt x="101061" y="48172"/>
                    </a:lnTo>
                    <a:lnTo>
                      <a:pt x="101422" y="46666"/>
                    </a:lnTo>
                    <a:lnTo>
                      <a:pt x="101577" y="44944"/>
                    </a:lnTo>
                    <a:lnTo>
                      <a:pt x="101783" y="42794"/>
                    </a:lnTo>
                    <a:lnTo>
                      <a:pt x="101833" y="40861"/>
                    </a:lnTo>
                    <a:lnTo>
                      <a:pt x="101783" y="38711"/>
                    </a:lnTo>
                    <a:lnTo>
                      <a:pt x="101577" y="36988"/>
                    </a:lnTo>
                    <a:lnTo>
                      <a:pt x="101422" y="35266"/>
                    </a:lnTo>
                    <a:lnTo>
                      <a:pt x="101061" y="33761"/>
                    </a:lnTo>
                    <a:lnTo>
                      <a:pt x="100755" y="32255"/>
                    </a:lnTo>
                    <a:lnTo>
                      <a:pt x="100288" y="31611"/>
                    </a:lnTo>
                    <a:lnTo>
                      <a:pt x="99877" y="30750"/>
                    </a:lnTo>
                    <a:lnTo>
                      <a:pt x="99366" y="30750"/>
                    </a:lnTo>
                    <a:close/>
                    <a:moveTo>
                      <a:pt x="89533" y="30750"/>
                    </a:moveTo>
                    <a:lnTo>
                      <a:pt x="89022" y="30750"/>
                    </a:lnTo>
                    <a:lnTo>
                      <a:pt x="88611" y="31611"/>
                    </a:lnTo>
                    <a:lnTo>
                      <a:pt x="88144" y="32255"/>
                    </a:lnTo>
                    <a:lnTo>
                      <a:pt x="87838" y="33761"/>
                    </a:lnTo>
                    <a:lnTo>
                      <a:pt x="87477" y="35266"/>
                    </a:lnTo>
                    <a:lnTo>
                      <a:pt x="87322" y="36988"/>
                    </a:lnTo>
                    <a:lnTo>
                      <a:pt x="87116" y="38711"/>
                    </a:lnTo>
                    <a:lnTo>
                      <a:pt x="87066" y="40861"/>
                    </a:lnTo>
                    <a:lnTo>
                      <a:pt x="87116" y="42794"/>
                    </a:lnTo>
                    <a:lnTo>
                      <a:pt x="87322" y="44944"/>
                    </a:lnTo>
                    <a:lnTo>
                      <a:pt x="87477" y="46666"/>
                    </a:lnTo>
                    <a:lnTo>
                      <a:pt x="87838" y="48172"/>
                    </a:lnTo>
                    <a:lnTo>
                      <a:pt x="88144" y="49244"/>
                    </a:lnTo>
                    <a:lnTo>
                      <a:pt x="88611" y="50322"/>
                    </a:lnTo>
                    <a:lnTo>
                      <a:pt x="89022" y="50538"/>
                    </a:lnTo>
                    <a:lnTo>
                      <a:pt x="89533" y="50966"/>
                    </a:lnTo>
                    <a:lnTo>
                      <a:pt x="90000" y="50538"/>
                    </a:lnTo>
                    <a:lnTo>
                      <a:pt x="90516" y="50322"/>
                    </a:lnTo>
                    <a:lnTo>
                      <a:pt x="90822" y="49244"/>
                    </a:lnTo>
                    <a:lnTo>
                      <a:pt x="91283" y="48172"/>
                    </a:lnTo>
                    <a:lnTo>
                      <a:pt x="91544" y="46666"/>
                    </a:lnTo>
                    <a:lnTo>
                      <a:pt x="91800" y="44944"/>
                    </a:lnTo>
                    <a:lnTo>
                      <a:pt x="91850" y="42794"/>
                    </a:lnTo>
                    <a:lnTo>
                      <a:pt x="91955" y="40861"/>
                    </a:lnTo>
                    <a:lnTo>
                      <a:pt x="91850" y="38711"/>
                    </a:lnTo>
                    <a:lnTo>
                      <a:pt x="91800" y="36988"/>
                    </a:lnTo>
                    <a:lnTo>
                      <a:pt x="91544" y="35266"/>
                    </a:lnTo>
                    <a:lnTo>
                      <a:pt x="91283" y="33761"/>
                    </a:lnTo>
                    <a:lnTo>
                      <a:pt x="90822" y="32255"/>
                    </a:lnTo>
                    <a:lnTo>
                      <a:pt x="90516" y="31611"/>
                    </a:lnTo>
                    <a:lnTo>
                      <a:pt x="90000" y="30750"/>
                    </a:lnTo>
                    <a:lnTo>
                      <a:pt x="89533" y="30750"/>
                    </a:lnTo>
                    <a:close/>
                    <a:moveTo>
                      <a:pt x="19350" y="44944"/>
                    </a:moveTo>
                    <a:lnTo>
                      <a:pt x="19244" y="43438"/>
                    </a:lnTo>
                    <a:lnTo>
                      <a:pt x="19088" y="42366"/>
                    </a:lnTo>
                    <a:lnTo>
                      <a:pt x="18833" y="41722"/>
                    </a:lnTo>
                    <a:lnTo>
                      <a:pt x="18472" y="41288"/>
                    </a:lnTo>
                    <a:lnTo>
                      <a:pt x="11266" y="41288"/>
                    </a:lnTo>
                    <a:lnTo>
                      <a:pt x="10911" y="41722"/>
                    </a:lnTo>
                    <a:lnTo>
                      <a:pt x="10650" y="42366"/>
                    </a:lnTo>
                    <a:lnTo>
                      <a:pt x="10394" y="43438"/>
                    </a:lnTo>
                    <a:lnTo>
                      <a:pt x="10394" y="76561"/>
                    </a:lnTo>
                    <a:lnTo>
                      <a:pt x="10650" y="77633"/>
                    </a:lnTo>
                    <a:lnTo>
                      <a:pt x="10911" y="78711"/>
                    </a:lnTo>
                    <a:lnTo>
                      <a:pt x="18833" y="78711"/>
                    </a:lnTo>
                    <a:lnTo>
                      <a:pt x="19088" y="77633"/>
                    </a:lnTo>
                    <a:lnTo>
                      <a:pt x="19244" y="76561"/>
                    </a:lnTo>
                    <a:lnTo>
                      <a:pt x="19350" y="75055"/>
                    </a:lnTo>
                    <a:lnTo>
                      <a:pt x="19350" y="44944"/>
                    </a:lnTo>
                    <a:close/>
                  </a:path>
                </a:pathLst>
              </a:custGeom>
              <a:solidFill>
                <a:srgbClr val="3C3C3C"/>
              </a:solidFill>
              <a:ln>
                <a:noFill/>
              </a:ln>
            </p:spPr>
            <p:txBody>
              <a:bodyPr anchorCtr="0" anchor="t" bIns="45700" lIns="45700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Shape 287"/>
              <p:cNvSpPr/>
              <p:nvPr/>
            </p:nvSpPr>
            <p:spPr>
              <a:xfrm>
                <a:off x="0" y="152659"/>
                <a:ext cx="602299" cy="133872"/>
              </a:xfrm>
              <a:custGeom>
                <a:pathLst>
                  <a:path extrusionOk="0" h="120000" w="120000">
                    <a:moveTo>
                      <a:pt x="0" y="17450"/>
                    </a:moveTo>
                    <a:lnTo>
                      <a:pt x="100" y="13788"/>
                    </a:lnTo>
                    <a:lnTo>
                      <a:pt x="361" y="10555"/>
                    </a:lnTo>
                    <a:lnTo>
                      <a:pt x="666" y="7538"/>
                    </a:lnTo>
                    <a:lnTo>
                      <a:pt x="1183" y="5172"/>
                    </a:lnTo>
                    <a:lnTo>
                      <a:pt x="1800" y="3016"/>
                    </a:lnTo>
                    <a:lnTo>
                      <a:pt x="2466" y="1077"/>
                    </a:lnTo>
                    <a:lnTo>
                      <a:pt x="3294" y="427"/>
                    </a:lnTo>
                    <a:lnTo>
                      <a:pt x="4116" y="0"/>
                    </a:lnTo>
                    <a:lnTo>
                      <a:pt x="115883" y="0"/>
                    </a:lnTo>
                    <a:lnTo>
                      <a:pt x="116705" y="427"/>
                    </a:lnTo>
                    <a:lnTo>
                      <a:pt x="117527" y="1077"/>
                    </a:lnTo>
                    <a:lnTo>
                      <a:pt x="118200" y="3016"/>
                    </a:lnTo>
                    <a:lnTo>
                      <a:pt x="118816" y="5172"/>
                    </a:lnTo>
                    <a:lnTo>
                      <a:pt x="119333" y="7538"/>
                    </a:lnTo>
                    <a:lnTo>
                      <a:pt x="119638" y="10555"/>
                    </a:lnTo>
                    <a:lnTo>
                      <a:pt x="119894" y="13788"/>
                    </a:lnTo>
                    <a:lnTo>
                      <a:pt x="120000" y="17450"/>
                    </a:lnTo>
                    <a:lnTo>
                      <a:pt x="120000" y="102766"/>
                    </a:lnTo>
                    <a:lnTo>
                      <a:pt x="119894" y="106211"/>
                    </a:lnTo>
                    <a:lnTo>
                      <a:pt x="119638" y="109444"/>
                    </a:lnTo>
                    <a:lnTo>
                      <a:pt x="119333" y="112461"/>
                    </a:lnTo>
                    <a:lnTo>
                      <a:pt x="118816" y="114827"/>
                    </a:lnTo>
                    <a:lnTo>
                      <a:pt x="118200" y="116983"/>
                    </a:lnTo>
                    <a:lnTo>
                      <a:pt x="117527" y="118488"/>
                    </a:lnTo>
                    <a:lnTo>
                      <a:pt x="116705" y="119566"/>
                    </a:lnTo>
                    <a:lnTo>
                      <a:pt x="115883" y="120000"/>
                    </a:lnTo>
                    <a:lnTo>
                      <a:pt x="4116" y="120000"/>
                    </a:lnTo>
                    <a:lnTo>
                      <a:pt x="3294" y="119566"/>
                    </a:lnTo>
                    <a:lnTo>
                      <a:pt x="2466" y="118488"/>
                    </a:lnTo>
                    <a:lnTo>
                      <a:pt x="1800" y="116983"/>
                    </a:lnTo>
                    <a:lnTo>
                      <a:pt x="1183" y="114827"/>
                    </a:lnTo>
                    <a:lnTo>
                      <a:pt x="666" y="112461"/>
                    </a:lnTo>
                    <a:lnTo>
                      <a:pt x="361" y="109444"/>
                    </a:lnTo>
                    <a:lnTo>
                      <a:pt x="100" y="106211"/>
                    </a:lnTo>
                    <a:lnTo>
                      <a:pt x="0" y="102766"/>
                    </a:lnTo>
                    <a:lnTo>
                      <a:pt x="0" y="17450"/>
                    </a:lnTo>
                    <a:close/>
                    <a:moveTo>
                      <a:pt x="108472" y="30594"/>
                    </a:moveTo>
                    <a:lnTo>
                      <a:pt x="107955" y="31022"/>
                    </a:lnTo>
                    <a:lnTo>
                      <a:pt x="107544" y="31455"/>
                    </a:lnTo>
                    <a:lnTo>
                      <a:pt x="107083" y="32533"/>
                    </a:lnTo>
                    <a:lnTo>
                      <a:pt x="106772" y="33605"/>
                    </a:lnTo>
                    <a:lnTo>
                      <a:pt x="106516" y="34900"/>
                    </a:lnTo>
                    <a:lnTo>
                      <a:pt x="106261" y="36838"/>
                    </a:lnTo>
                    <a:lnTo>
                      <a:pt x="106055" y="38561"/>
                    </a:lnTo>
                    <a:lnTo>
                      <a:pt x="106055" y="42872"/>
                    </a:lnTo>
                    <a:lnTo>
                      <a:pt x="106261" y="44811"/>
                    </a:lnTo>
                    <a:lnTo>
                      <a:pt x="106516" y="46533"/>
                    </a:lnTo>
                    <a:lnTo>
                      <a:pt x="106772" y="48044"/>
                    </a:lnTo>
                    <a:lnTo>
                      <a:pt x="107083" y="49333"/>
                    </a:lnTo>
                    <a:lnTo>
                      <a:pt x="107544" y="50194"/>
                    </a:lnTo>
                    <a:lnTo>
                      <a:pt x="107955" y="50844"/>
                    </a:lnTo>
                    <a:lnTo>
                      <a:pt x="108988" y="50844"/>
                    </a:lnTo>
                    <a:lnTo>
                      <a:pt x="109400" y="50194"/>
                    </a:lnTo>
                    <a:lnTo>
                      <a:pt x="109861" y="49333"/>
                    </a:lnTo>
                    <a:lnTo>
                      <a:pt x="110172" y="48044"/>
                    </a:lnTo>
                    <a:lnTo>
                      <a:pt x="110427" y="46533"/>
                    </a:lnTo>
                    <a:lnTo>
                      <a:pt x="110683" y="44811"/>
                    </a:lnTo>
                    <a:lnTo>
                      <a:pt x="110888" y="42872"/>
                    </a:lnTo>
                    <a:lnTo>
                      <a:pt x="110888" y="38561"/>
                    </a:lnTo>
                    <a:lnTo>
                      <a:pt x="110683" y="36838"/>
                    </a:lnTo>
                    <a:lnTo>
                      <a:pt x="110427" y="34900"/>
                    </a:lnTo>
                    <a:lnTo>
                      <a:pt x="110172" y="33605"/>
                    </a:lnTo>
                    <a:lnTo>
                      <a:pt x="109861" y="32533"/>
                    </a:lnTo>
                    <a:lnTo>
                      <a:pt x="109400" y="31455"/>
                    </a:lnTo>
                    <a:lnTo>
                      <a:pt x="108988" y="31022"/>
                    </a:lnTo>
                    <a:lnTo>
                      <a:pt x="108472" y="30594"/>
                    </a:lnTo>
                    <a:close/>
                    <a:moveTo>
                      <a:pt x="99366" y="30594"/>
                    </a:moveTo>
                    <a:lnTo>
                      <a:pt x="98900" y="31022"/>
                    </a:lnTo>
                    <a:lnTo>
                      <a:pt x="98388" y="31455"/>
                    </a:lnTo>
                    <a:lnTo>
                      <a:pt x="98077" y="32533"/>
                    </a:lnTo>
                    <a:lnTo>
                      <a:pt x="97616" y="33605"/>
                    </a:lnTo>
                    <a:lnTo>
                      <a:pt x="97355" y="34900"/>
                    </a:lnTo>
                    <a:lnTo>
                      <a:pt x="97100" y="36838"/>
                    </a:lnTo>
                    <a:lnTo>
                      <a:pt x="97050" y="38561"/>
                    </a:lnTo>
                    <a:lnTo>
                      <a:pt x="96944" y="40716"/>
                    </a:lnTo>
                    <a:lnTo>
                      <a:pt x="97050" y="42872"/>
                    </a:lnTo>
                    <a:lnTo>
                      <a:pt x="97100" y="44811"/>
                    </a:lnTo>
                    <a:lnTo>
                      <a:pt x="97355" y="46533"/>
                    </a:lnTo>
                    <a:lnTo>
                      <a:pt x="97616" y="48044"/>
                    </a:lnTo>
                    <a:lnTo>
                      <a:pt x="98077" y="49333"/>
                    </a:lnTo>
                    <a:lnTo>
                      <a:pt x="98388" y="50194"/>
                    </a:lnTo>
                    <a:lnTo>
                      <a:pt x="98900" y="50844"/>
                    </a:lnTo>
                    <a:lnTo>
                      <a:pt x="99877" y="50844"/>
                    </a:lnTo>
                    <a:lnTo>
                      <a:pt x="100288" y="50194"/>
                    </a:lnTo>
                    <a:lnTo>
                      <a:pt x="100755" y="49333"/>
                    </a:lnTo>
                    <a:lnTo>
                      <a:pt x="101061" y="48044"/>
                    </a:lnTo>
                    <a:lnTo>
                      <a:pt x="101422" y="46533"/>
                    </a:lnTo>
                    <a:lnTo>
                      <a:pt x="101577" y="44811"/>
                    </a:lnTo>
                    <a:lnTo>
                      <a:pt x="101783" y="42872"/>
                    </a:lnTo>
                    <a:lnTo>
                      <a:pt x="101833" y="40716"/>
                    </a:lnTo>
                    <a:lnTo>
                      <a:pt x="101783" y="38561"/>
                    </a:lnTo>
                    <a:lnTo>
                      <a:pt x="101577" y="36838"/>
                    </a:lnTo>
                    <a:lnTo>
                      <a:pt x="101422" y="34900"/>
                    </a:lnTo>
                    <a:lnTo>
                      <a:pt x="101061" y="33605"/>
                    </a:lnTo>
                    <a:lnTo>
                      <a:pt x="100755" y="32533"/>
                    </a:lnTo>
                    <a:lnTo>
                      <a:pt x="100288" y="31455"/>
                    </a:lnTo>
                    <a:lnTo>
                      <a:pt x="99877" y="31022"/>
                    </a:lnTo>
                    <a:lnTo>
                      <a:pt x="99366" y="30594"/>
                    </a:lnTo>
                    <a:close/>
                    <a:moveTo>
                      <a:pt x="89533" y="30594"/>
                    </a:moveTo>
                    <a:lnTo>
                      <a:pt x="89022" y="31022"/>
                    </a:lnTo>
                    <a:lnTo>
                      <a:pt x="88611" y="31455"/>
                    </a:lnTo>
                    <a:lnTo>
                      <a:pt x="88144" y="32533"/>
                    </a:lnTo>
                    <a:lnTo>
                      <a:pt x="87838" y="33605"/>
                    </a:lnTo>
                    <a:lnTo>
                      <a:pt x="87477" y="34900"/>
                    </a:lnTo>
                    <a:lnTo>
                      <a:pt x="87322" y="36838"/>
                    </a:lnTo>
                    <a:lnTo>
                      <a:pt x="87116" y="38561"/>
                    </a:lnTo>
                    <a:lnTo>
                      <a:pt x="87066" y="40716"/>
                    </a:lnTo>
                    <a:lnTo>
                      <a:pt x="87116" y="42872"/>
                    </a:lnTo>
                    <a:lnTo>
                      <a:pt x="87322" y="44811"/>
                    </a:lnTo>
                    <a:lnTo>
                      <a:pt x="87477" y="46533"/>
                    </a:lnTo>
                    <a:lnTo>
                      <a:pt x="87838" y="48044"/>
                    </a:lnTo>
                    <a:lnTo>
                      <a:pt x="88144" y="49333"/>
                    </a:lnTo>
                    <a:lnTo>
                      <a:pt x="88611" y="50194"/>
                    </a:lnTo>
                    <a:lnTo>
                      <a:pt x="89022" y="50844"/>
                    </a:lnTo>
                    <a:lnTo>
                      <a:pt x="90000" y="50844"/>
                    </a:lnTo>
                    <a:lnTo>
                      <a:pt x="90516" y="50194"/>
                    </a:lnTo>
                    <a:lnTo>
                      <a:pt x="90822" y="49333"/>
                    </a:lnTo>
                    <a:lnTo>
                      <a:pt x="91283" y="48044"/>
                    </a:lnTo>
                    <a:lnTo>
                      <a:pt x="91544" y="46533"/>
                    </a:lnTo>
                    <a:lnTo>
                      <a:pt x="91800" y="44811"/>
                    </a:lnTo>
                    <a:lnTo>
                      <a:pt x="91850" y="42872"/>
                    </a:lnTo>
                    <a:lnTo>
                      <a:pt x="91955" y="40716"/>
                    </a:lnTo>
                    <a:lnTo>
                      <a:pt x="91850" y="38561"/>
                    </a:lnTo>
                    <a:lnTo>
                      <a:pt x="91800" y="36838"/>
                    </a:lnTo>
                    <a:lnTo>
                      <a:pt x="91544" y="34900"/>
                    </a:lnTo>
                    <a:lnTo>
                      <a:pt x="91283" y="33605"/>
                    </a:lnTo>
                    <a:lnTo>
                      <a:pt x="90822" y="32533"/>
                    </a:lnTo>
                    <a:lnTo>
                      <a:pt x="90516" y="31455"/>
                    </a:lnTo>
                    <a:lnTo>
                      <a:pt x="90000" y="31022"/>
                    </a:lnTo>
                    <a:lnTo>
                      <a:pt x="89533" y="30594"/>
                    </a:lnTo>
                    <a:close/>
                    <a:moveTo>
                      <a:pt x="19350" y="45027"/>
                    </a:moveTo>
                    <a:lnTo>
                      <a:pt x="19244" y="43733"/>
                    </a:lnTo>
                    <a:lnTo>
                      <a:pt x="19088" y="42227"/>
                    </a:lnTo>
                    <a:lnTo>
                      <a:pt x="18833" y="41366"/>
                    </a:lnTo>
                    <a:lnTo>
                      <a:pt x="18472" y="41150"/>
                    </a:lnTo>
                    <a:lnTo>
                      <a:pt x="11266" y="41150"/>
                    </a:lnTo>
                    <a:lnTo>
                      <a:pt x="10911" y="41366"/>
                    </a:lnTo>
                    <a:lnTo>
                      <a:pt x="10650" y="42227"/>
                    </a:lnTo>
                    <a:lnTo>
                      <a:pt x="10394" y="43733"/>
                    </a:lnTo>
                    <a:lnTo>
                      <a:pt x="10394" y="76483"/>
                    </a:lnTo>
                    <a:lnTo>
                      <a:pt x="10650" y="77772"/>
                    </a:lnTo>
                    <a:lnTo>
                      <a:pt x="10911" y="78633"/>
                    </a:lnTo>
                    <a:lnTo>
                      <a:pt x="11266" y="78850"/>
                    </a:lnTo>
                    <a:lnTo>
                      <a:pt x="18472" y="78850"/>
                    </a:lnTo>
                    <a:lnTo>
                      <a:pt x="18833" y="78633"/>
                    </a:lnTo>
                    <a:lnTo>
                      <a:pt x="19088" y="77772"/>
                    </a:lnTo>
                    <a:lnTo>
                      <a:pt x="19244" y="76483"/>
                    </a:lnTo>
                    <a:lnTo>
                      <a:pt x="19350" y="74972"/>
                    </a:lnTo>
                    <a:lnTo>
                      <a:pt x="19350" y="45027"/>
                    </a:lnTo>
                    <a:close/>
                  </a:path>
                </a:pathLst>
              </a:custGeom>
              <a:solidFill>
                <a:srgbClr val="3C3C3C"/>
              </a:solidFill>
              <a:ln>
                <a:noFill/>
              </a:ln>
            </p:spPr>
            <p:txBody>
              <a:bodyPr anchorCtr="0" anchor="t" bIns="45700" lIns="45700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Shape 288"/>
              <p:cNvSpPr/>
              <p:nvPr/>
            </p:nvSpPr>
            <p:spPr>
              <a:xfrm>
                <a:off x="0" y="0"/>
                <a:ext cx="602299" cy="134328"/>
              </a:xfrm>
              <a:custGeom>
                <a:pathLst>
                  <a:path extrusionOk="0" h="120000" w="120000">
                    <a:moveTo>
                      <a:pt x="0" y="17205"/>
                    </a:moveTo>
                    <a:lnTo>
                      <a:pt x="100" y="13761"/>
                    </a:lnTo>
                    <a:lnTo>
                      <a:pt x="361" y="10538"/>
                    </a:lnTo>
                    <a:lnTo>
                      <a:pt x="666" y="7527"/>
                    </a:lnTo>
                    <a:lnTo>
                      <a:pt x="1183" y="5161"/>
                    </a:lnTo>
                    <a:lnTo>
                      <a:pt x="1800" y="3011"/>
                    </a:lnTo>
                    <a:lnTo>
                      <a:pt x="2466" y="1505"/>
                    </a:lnTo>
                    <a:lnTo>
                      <a:pt x="3294" y="427"/>
                    </a:lnTo>
                    <a:lnTo>
                      <a:pt x="4116" y="0"/>
                    </a:lnTo>
                    <a:lnTo>
                      <a:pt x="115883" y="0"/>
                    </a:lnTo>
                    <a:lnTo>
                      <a:pt x="116705" y="427"/>
                    </a:lnTo>
                    <a:lnTo>
                      <a:pt x="117527" y="1505"/>
                    </a:lnTo>
                    <a:lnTo>
                      <a:pt x="118200" y="3011"/>
                    </a:lnTo>
                    <a:lnTo>
                      <a:pt x="118816" y="5161"/>
                    </a:lnTo>
                    <a:lnTo>
                      <a:pt x="119333" y="7527"/>
                    </a:lnTo>
                    <a:lnTo>
                      <a:pt x="119638" y="10538"/>
                    </a:lnTo>
                    <a:lnTo>
                      <a:pt x="119894" y="13761"/>
                    </a:lnTo>
                    <a:lnTo>
                      <a:pt x="120000" y="17205"/>
                    </a:lnTo>
                    <a:lnTo>
                      <a:pt x="120000" y="102794"/>
                    </a:lnTo>
                    <a:lnTo>
                      <a:pt x="119894" y="106022"/>
                    </a:lnTo>
                    <a:lnTo>
                      <a:pt x="119638" y="109244"/>
                    </a:lnTo>
                    <a:lnTo>
                      <a:pt x="119333" y="112255"/>
                    </a:lnTo>
                    <a:lnTo>
                      <a:pt x="118816" y="115055"/>
                    </a:lnTo>
                    <a:lnTo>
                      <a:pt x="118200" y="116772"/>
                    </a:lnTo>
                    <a:lnTo>
                      <a:pt x="117527" y="118711"/>
                    </a:lnTo>
                    <a:lnTo>
                      <a:pt x="116705" y="119783"/>
                    </a:lnTo>
                    <a:lnTo>
                      <a:pt x="115883" y="120000"/>
                    </a:lnTo>
                    <a:lnTo>
                      <a:pt x="4116" y="120000"/>
                    </a:lnTo>
                    <a:lnTo>
                      <a:pt x="3294" y="119783"/>
                    </a:lnTo>
                    <a:lnTo>
                      <a:pt x="2466" y="118711"/>
                    </a:lnTo>
                    <a:lnTo>
                      <a:pt x="1800" y="116772"/>
                    </a:lnTo>
                    <a:lnTo>
                      <a:pt x="1183" y="115055"/>
                    </a:lnTo>
                    <a:lnTo>
                      <a:pt x="666" y="112255"/>
                    </a:lnTo>
                    <a:lnTo>
                      <a:pt x="361" y="109244"/>
                    </a:lnTo>
                    <a:lnTo>
                      <a:pt x="100" y="106022"/>
                    </a:lnTo>
                    <a:lnTo>
                      <a:pt x="0" y="102794"/>
                    </a:lnTo>
                    <a:lnTo>
                      <a:pt x="0" y="17205"/>
                    </a:lnTo>
                    <a:close/>
                    <a:moveTo>
                      <a:pt x="108472" y="30538"/>
                    </a:moveTo>
                    <a:lnTo>
                      <a:pt x="107955" y="30966"/>
                    </a:lnTo>
                    <a:lnTo>
                      <a:pt x="107544" y="31611"/>
                    </a:lnTo>
                    <a:lnTo>
                      <a:pt x="107083" y="32472"/>
                    </a:lnTo>
                    <a:lnTo>
                      <a:pt x="106772" y="33761"/>
                    </a:lnTo>
                    <a:lnTo>
                      <a:pt x="106516" y="35266"/>
                    </a:lnTo>
                    <a:lnTo>
                      <a:pt x="106261" y="36988"/>
                    </a:lnTo>
                    <a:lnTo>
                      <a:pt x="106055" y="38922"/>
                    </a:lnTo>
                    <a:lnTo>
                      <a:pt x="106055" y="42794"/>
                    </a:lnTo>
                    <a:lnTo>
                      <a:pt x="106261" y="44944"/>
                    </a:lnTo>
                    <a:lnTo>
                      <a:pt x="106516" y="46450"/>
                    </a:lnTo>
                    <a:lnTo>
                      <a:pt x="106772" y="47738"/>
                    </a:lnTo>
                    <a:lnTo>
                      <a:pt x="107083" y="49244"/>
                    </a:lnTo>
                    <a:lnTo>
                      <a:pt x="107544" y="49894"/>
                    </a:lnTo>
                    <a:lnTo>
                      <a:pt x="107955" y="50750"/>
                    </a:lnTo>
                    <a:lnTo>
                      <a:pt x="108472" y="50966"/>
                    </a:lnTo>
                    <a:lnTo>
                      <a:pt x="108988" y="50750"/>
                    </a:lnTo>
                    <a:lnTo>
                      <a:pt x="109400" y="49894"/>
                    </a:lnTo>
                    <a:lnTo>
                      <a:pt x="109861" y="49244"/>
                    </a:lnTo>
                    <a:lnTo>
                      <a:pt x="110172" y="47738"/>
                    </a:lnTo>
                    <a:lnTo>
                      <a:pt x="110427" y="46450"/>
                    </a:lnTo>
                    <a:lnTo>
                      <a:pt x="110683" y="44944"/>
                    </a:lnTo>
                    <a:lnTo>
                      <a:pt x="110888" y="42794"/>
                    </a:lnTo>
                    <a:lnTo>
                      <a:pt x="110888" y="38922"/>
                    </a:lnTo>
                    <a:lnTo>
                      <a:pt x="110683" y="36988"/>
                    </a:lnTo>
                    <a:lnTo>
                      <a:pt x="110427" y="35266"/>
                    </a:lnTo>
                    <a:lnTo>
                      <a:pt x="110172" y="33761"/>
                    </a:lnTo>
                    <a:lnTo>
                      <a:pt x="109861" y="32472"/>
                    </a:lnTo>
                    <a:lnTo>
                      <a:pt x="109400" y="31611"/>
                    </a:lnTo>
                    <a:lnTo>
                      <a:pt x="108988" y="30966"/>
                    </a:lnTo>
                    <a:lnTo>
                      <a:pt x="108472" y="30538"/>
                    </a:lnTo>
                    <a:close/>
                    <a:moveTo>
                      <a:pt x="99366" y="30538"/>
                    </a:moveTo>
                    <a:lnTo>
                      <a:pt x="98900" y="30966"/>
                    </a:lnTo>
                    <a:lnTo>
                      <a:pt x="98388" y="31611"/>
                    </a:lnTo>
                    <a:lnTo>
                      <a:pt x="98077" y="32472"/>
                    </a:lnTo>
                    <a:lnTo>
                      <a:pt x="97616" y="33761"/>
                    </a:lnTo>
                    <a:lnTo>
                      <a:pt x="97355" y="35266"/>
                    </a:lnTo>
                    <a:lnTo>
                      <a:pt x="97100" y="36988"/>
                    </a:lnTo>
                    <a:lnTo>
                      <a:pt x="97050" y="38922"/>
                    </a:lnTo>
                    <a:lnTo>
                      <a:pt x="96944" y="41077"/>
                    </a:lnTo>
                    <a:lnTo>
                      <a:pt x="97050" y="42794"/>
                    </a:lnTo>
                    <a:lnTo>
                      <a:pt x="97100" y="44944"/>
                    </a:lnTo>
                    <a:lnTo>
                      <a:pt x="97355" y="46450"/>
                    </a:lnTo>
                    <a:lnTo>
                      <a:pt x="97616" y="47738"/>
                    </a:lnTo>
                    <a:lnTo>
                      <a:pt x="98077" y="49244"/>
                    </a:lnTo>
                    <a:lnTo>
                      <a:pt x="98388" y="49894"/>
                    </a:lnTo>
                    <a:lnTo>
                      <a:pt x="98900" y="50750"/>
                    </a:lnTo>
                    <a:lnTo>
                      <a:pt x="99366" y="50966"/>
                    </a:lnTo>
                    <a:lnTo>
                      <a:pt x="99877" y="50750"/>
                    </a:lnTo>
                    <a:lnTo>
                      <a:pt x="100288" y="49894"/>
                    </a:lnTo>
                    <a:lnTo>
                      <a:pt x="100755" y="49244"/>
                    </a:lnTo>
                    <a:lnTo>
                      <a:pt x="101061" y="47738"/>
                    </a:lnTo>
                    <a:lnTo>
                      <a:pt x="101422" y="46450"/>
                    </a:lnTo>
                    <a:lnTo>
                      <a:pt x="101577" y="44944"/>
                    </a:lnTo>
                    <a:lnTo>
                      <a:pt x="101783" y="42794"/>
                    </a:lnTo>
                    <a:lnTo>
                      <a:pt x="101833" y="41077"/>
                    </a:lnTo>
                    <a:lnTo>
                      <a:pt x="101783" y="38922"/>
                    </a:lnTo>
                    <a:lnTo>
                      <a:pt x="101577" y="36988"/>
                    </a:lnTo>
                    <a:lnTo>
                      <a:pt x="101422" y="35266"/>
                    </a:lnTo>
                    <a:lnTo>
                      <a:pt x="101061" y="33761"/>
                    </a:lnTo>
                    <a:lnTo>
                      <a:pt x="100755" y="32472"/>
                    </a:lnTo>
                    <a:lnTo>
                      <a:pt x="100288" y="31611"/>
                    </a:lnTo>
                    <a:lnTo>
                      <a:pt x="99877" y="30966"/>
                    </a:lnTo>
                    <a:lnTo>
                      <a:pt x="99366" y="30538"/>
                    </a:lnTo>
                    <a:close/>
                    <a:moveTo>
                      <a:pt x="89533" y="30538"/>
                    </a:moveTo>
                    <a:lnTo>
                      <a:pt x="89022" y="30966"/>
                    </a:lnTo>
                    <a:lnTo>
                      <a:pt x="88611" y="31611"/>
                    </a:lnTo>
                    <a:lnTo>
                      <a:pt x="88144" y="32472"/>
                    </a:lnTo>
                    <a:lnTo>
                      <a:pt x="87838" y="33761"/>
                    </a:lnTo>
                    <a:lnTo>
                      <a:pt x="87477" y="35266"/>
                    </a:lnTo>
                    <a:lnTo>
                      <a:pt x="87322" y="36988"/>
                    </a:lnTo>
                    <a:lnTo>
                      <a:pt x="87116" y="38922"/>
                    </a:lnTo>
                    <a:lnTo>
                      <a:pt x="87066" y="41077"/>
                    </a:lnTo>
                    <a:lnTo>
                      <a:pt x="87116" y="42794"/>
                    </a:lnTo>
                    <a:lnTo>
                      <a:pt x="87322" y="44944"/>
                    </a:lnTo>
                    <a:lnTo>
                      <a:pt x="87477" y="46450"/>
                    </a:lnTo>
                    <a:lnTo>
                      <a:pt x="87838" y="47738"/>
                    </a:lnTo>
                    <a:lnTo>
                      <a:pt x="88144" y="49244"/>
                    </a:lnTo>
                    <a:lnTo>
                      <a:pt x="88611" y="49894"/>
                    </a:lnTo>
                    <a:lnTo>
                      <a:pt x="89022" y="50750"/>
                    </a:lnTo>
                    <a:lnTo>
                      <a:pt x="89533" y="50966"/>
                    </a:lnTo>
                    <a:lnTo>
                      <a:pt x="90000" y="50750"/>
                    </a:lnTo>
                    <a:lnTo>
                      <a:pt x="90516" y="49894"/>
                    </a:lnTo>
                    <a:lnTo>
                      <a:pt x="90822" y="49244"/>
                    </a:lnTo>
                    <a:lnTo>
                      <a:pt x="91283" y="47738"/>
                    </a:lnTo>
                    <a:lnTo>
                      <a:pt x="91544" y="46450"/>
                    </a:lnTo>
                    <a:lnTo>
                      <a:pt x="91800" y="44944"/>
                    </a:lnTo>
                    <a:lnTo>
                      <a:pt x="91850" y="42794"/>
                    </a:lnTo>
                    <a:lnTo>
                      <a:pt x="91955" y="41077"/>
                    </a:lnTo>
                    <a:lnTo>
                      <a:pt x="91850" y="38922"/>
                    </a:lnTo>
                    <a:lnTo>
                      <a:pt x="91800" y="36988"/>
                    </a:lnTo>
                    <a:lnTo>
                      <a:pt x="91544" y="35266"/>
                    </a:lnTo>
                    <a:lnTo>
                      <a:pt x="91283" y="33761"/>
                    </a:lnTo>
                    <a:lnTo>
                      <a:pt x="90822" y="32472"/>
                    </a:lnTo>
                    <a:lnTo>
                      <a:pt x="90516" y="31611"/>
                    </a:lnTo>
                    <a:lnTo>
                      <a:pt x="90000" y="30966"/>
                    </a:lnTo>
                    <a:lnTo>
                      <a:pt x="89533" y="30538"/>
                    </a:lnTo>
                    <a:close/>
                    <a:moveTo>
                      <a:pt x="19350" y="44944"/>
                    </a:moveTo>
                    <a:lnTo>
                      <a:pt x="19244" y="43438"/>
                    </a:lnTo>
                    <a:lnTo>
                      <a:pt x="19088" y="42366"/>
                    </a:lnTo>
                    <a:lnTo>
                      <a:pt x="18833" y="41288"/>
                    </a:lnTo>
                    <a:lnTo>
                      <a:pt x="10911" y="41288"/>
                    </a:lnTo>
                    <a:lnTo>
                      <a:pt x="10650" y="42366"/>
                    </a:lnTo>
                    <a:lnTo>
                      <a:pt x="10394" y="43438"/>
                    </a:lnTo>
                    <a:lnTo>
                      <a:pt x="10394" y="76561"/>
                    </a:lnTo>
                    <a:lnTo>
                      <a:pt x="10650" y="77633"/>
                    </a:lnTo>
                    <a:lnTo>
                      <a:pt x="10911" y="78494"/>
                    </a:lnTo>
                    <a:lnTo>
                      <a:pt x="11266" y="78711"/>
                    </a:lnTo>
                    <a:lnTo>
                      <a:pt x="18472" y="78711"/>
                    </a:lnTo>
                    <a:lnTo>
                      <a:pt x="18833" y="78494"/>
                    </a:lnTo>
                    <a:lnTo>
                      <a:pt x="19088" y="77633"/>
                    </a:lnTo>
                    <a:lnTo>
                      <a:pt x="19244" y="76561"/>
                    </a:lnTo>
                    <a:lnTo>
                      <a:pt x="19350" y="75055"/>
                    </a:lnTo>
                    <a:lnTo>
                      <a:pt x="19350" y="44944"/>
                    </a:lnTo>
                    <a:close/>
                  </a:path>
                </a:pathLst>
              </a:custGeom>
              <a:solidFill>
                <a:srgbClr val="3C3C3C"/>
              </a:solidFill>
              <a:ln>
                <a:noFill/>
              </a:ln>
            </p:spPr>
            <p:txBody>
              <a:bodyPr anchorCtr="0" anchor="t" bIns="45700" lIns="45700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" name="Shape 289"/>
            <p:cNvGrpSpPr/>
            <p:nvPr/>
          </p:nvGrpSpPr>
          <p:grpSpPr>
            <a:xfrm>
              <a:off x="7147398" y="4275129"/>
              <a:ext cx="602300" cy="439650"/>
              <a:chOff x="0" y="0"/>
              <a:chExt cx="602299" cy="439648"/>
            </a:xfrm>
          </p:grpSpPr>
          <p:sp>
            <p:nvSpPr>
              <p:cNvPr id="290" name="Shape 290"/>
              <p:cNvSpPr/>
              <p:nvPr/>
            </p:nvSpPr>
            <p:spPr>
              <a:xfrm>
                <a:off x="0" y="305320"/>
                <a:ext cx="602299" cy="134326"/>
              </a:xfrm>
              <a:custGeom>
                <a:pathLst>
                  <a:path extrusionOk="0" h="120000" w="120000">
                    <a:moveTo>
                      <a:pt x="0" y="17205"/>
                    </a:moveTo>
                    <a:lnTo>
                      <a:pt x="100" y="13977"/>
                    </a:lnTo>
                    <a:lnTo>
                      <a:pt x="361" y="10322"/>
                    </a:lnTo>
                    <a:lnTo>
                      <a:pt x="666" y="7527"/>
                    </a:lnTo>
                    <a:lnTo>
                      <a:pt x="1183" y="4944"/>
                    </a:lnTo>
                    <a:lnTo>
                      <a:pt x="1800" y="2794"/>
                    </a:lnTo>
                    <a:lnTo>
                      <a:pt x="2466" y="1288"/>
                    </a:lnTo>
                    <a:lnTo>
                      <a:pt x="3294" y="216"/>
                    </a:lnTo>
                    <a:lnTo>
                      <a:pt x="4116" y="0"/>
                    </a:lnTo>
                    <a:lnTo>
                      <a:pt x="115883" y="0"/>
                    </a:lnTo>
                    <a:lnTo>
                      <a:pt x="116705" y="216"/>
                    </a:lnTo>
                    <a:lnTo>
                      <a:pt x="117527" y="1288"/>
                    </a:lnTo>
                    <a:lnTo>
                      <a:pt x="118200" y="2794"/>
                    </a:lnTo>
                    <a:lnTo>
                      <a:pt x="118816" y="4944"/>
                    </a:lnTo>
                    <a:lnTo>
                      <a:pt x="119333" y="7527"/>
                    </a:lnTo>
                    <a:lnTo>
                      <a:pt x="119638" y="10322"/>
                    </a:lnTo>
                    <a:lnTo>
                      <a:pt x="119894" y="13977"/>
                    </a:lnTo>
                    <a:lnTo>
                      <a:pt x="120000" y="17205"/>
                    </a:lnTo>
                    <a:lnTo>
                      <a:pt x="120000" y="102794"/>
                    </a:lnTo>
                    <a:lnTo>
                      <a:pt x="119894" y="106233"/>
                    </a:lnTo>
                    <a:lnTo>
                      <a:pt x="119638" y="109677"/>
                    </a:lnTo>
                    <a:lnTo>
                      <a:pt x="119333" y="112472"/>
                    </a:lnTo>
                    <a:lnTo>
                      <a:pt x="118816" y="115055"/>
                    </a:lnTo>
                    <a:lnTo>
                      <a:pt x="118200" y="117205"/>
                    </a:lnTo>
                    <a:lnTo>
                      <a:pt x="117527" y="118494"/>
                    </a:lnTo>
                    <a:lnTo>
                      <a:pt x="116705" y="119566"/>
                    </a:lnTo>
                    <a:lnTo>
                      <a:pt x="115883" y="120000"/>
                    </a:lnTo>
                    <a:lnTo>
                      <a:pt x="4116" y="120000"/>
                    </a:lnTo>
                    <a:lnTo>
                      <a:pt x="3294" y="119566"/>
                    </a:lnTo>
                    <a:lnTo>
                      <a:pt x="2466" y="118494"/>
                    </a:lnTo>
                    <a:lnTo>
                      <a:pt x="1800" y="117205"/>
                    </a:lnTo>
                    <a:lnTo>
                      <a:pt x="1183" y="115055"/>
                    </a:lnTo>
                    <a:lnTo>
                      <a:pt x="666" y="112472"/>
                    </a:lnTo>
                    <a:lnTo>
                      <a:pt x="361" y="109677"/>
                    </a:lnTo>
                    <a:lnTo>
                      <a:pt x="100" y="106233"/>
                    </a:lnTo>
                    <a:lnTo>
                      <a:pt x="0" y="102794"/>
                    </a:lnTo>
                    <a:lnTo>
                      <a:pt x="0" y="17205"/>
                    </a:lnTo>
                    <a:close/>
                    <a:moveTo>
                      <a:pt x="108472" y="30750"/>
                    </a:moveTo>
                    <a:lnTo>
                      <a:pt x="107955" y="30750"/>
                    </a:lnTo>
                    <a:lnTo>
                      <a:pt x="107544" y="31611"/>
                    </a:lnTo>
                    <a:lnTo>
                      <a:pt x="107083" y="32255"/>
                    </a:lnTo>
                    <a:lnTo>
                      <a:pt x="106772" y="33761"/>
                    </a:lnTo>
                    <a:lnTo>
                      <a:pt x="106516" y="35266"/>
                    </a:lnTo>
                    <a:lnTo>
                      <a:pt x="106261" y="36988"/>
                    </a:lnTo>
                    <a:lnTo>
                      <a:pt x="106055" y="38711"/>
                    </a:lnTo>
                    <a:lnTo>
                      <a:pt x="106055" y="42794"/>
                    </a:lnTo>
                    <a:lnTo>
                      <a:pt x="106261" y="44944"/>
                    </a:lnTo>
                    <a:lnTo>
                      <a:pt x="106516" y="46666"/>
                    </a:lnTo>
                    <a:lnTo>
                      <a:pt x="106772" y="48172"/>
                    </a:lnTo>
                    <a:lnTo>
                      <a:pt x="107083" y="49244"/>
                    </a:lnTo>
                    <a:lnTo>
                      <a:pt x="107544" y="50322"/>
                    </a:lnTo>
                    <a:lnTo>
                      <a:pt x="107955" y="50538"/>
                    </a:lnTo>
                    <a:lnTo>
                      <a:pt x="108472" y="50966"/>
                    </a:lnTo>
                    <a:lnTo>
                      <a:pt x="108988" y="50538"/>
                    </a:lnTo>
                    <a:lnTo>
                      <a:pt x="109400" y="50322"/>
                    </a:lnTo>
                    <a:lnTo>
                      <a:pt x="109861" y="49244"/>
                    </a:lnTo>
                    <a:lnTo>
                      <a:pt x="110172" y="48172"/>
                    </a:lnTo>
                    <a:lnTo>
                      <a:pt x="110427" y="46666"/>
                    </a:lnTo>
                    <a:lnTo>
                      <a:pt x="110683" y="44944"/>
                    </a:lnTo>
                    <a:lnTo>
                      <a:pt x="110888" y="42794"/>
                    </a:lnTo>
                    <a:lnTo>
                      <a:pt x="110888" y="38711"/>
                    </a:lnTo>
                    <a:lnTo>
                      <a:pt x="110683" y="36988"/>
                    </a:lnTo>
                    <a:lnTo>
                      <a:pt x="110427" y="35266"/>
                    </a:lnTo>
                    <a:lnTo>
                      <a:pt x="110172" y="33761"/>
                    </a:lnTo>
                    <a:lnTo>
                      <a:pt x="109861" y="32255"/>
                    </a:lnTo>
                    <a:lnTo>
                      <a:pt x="109400" y="31611"/>
                    </a:lnTo>
                    <a:lnTo>
                      <a:pt x="108988" y="30750"/>
                    </a:lnTo>
                    <a:lnTo>
                      <a:pt x="108472" y="30750"/>
                    </a:lnTo>
                    <a:close/>
                    <a:moveTo>
                      <a:pt x="99366" y="30750"/>
                    </a:moveTo>
                    <a:lnTo>
                      <a:pt x="98900" y="30750"/>
                    </a:lnTo>
                    <a:lnTo>
                      <a:pt x="98388" y="31611"/>
                    </a:lnTo>
                    <a:lnTo>
                      <a:pt x="98077" y="32255"/>
                    </a:lnTo>
                    <a:lnTo>
                      <a:pt x="97616" y="33761"/>
                    </a:lnTo>
                    <a:lnTo>
                      <a:pt x="97355" y="35266"/>
                    </a:lnTo>
                    <a:lnTo>
                      <a:pt x="97100" y="36988"/>
                    </a:lnTo>
                    <a:lnTo>
                      <a:pt x="97050" y="38711"/>
                    </a:lnTo>
                    <a:lnTo>
                      <a:pt x="96944" y="40861"/>
                    </a:lnTo>
                    <a:lnTo>
                      <a:pt x="97050" y="42794"/>
                    </a:lnTo>
                    <a:lnTo>
                      <a:pt x="97100" y="44944"/>
                    </a:lnTo>
                    <a:lnTo>
                      <a:pt x="97355" y="46666"/>
                    </a:lnTo>
                    <a:lnTo>
                      <a:pt x="97616" y="48172"/>
                    </a:lnTo>
                    <a:lnTo>
                      <a:pt x="98077" y="49244"/>
                    </a:lnTo>
                    <a:lnTo>
                      <a:pt x="98388" y="50322"/>
                    </a:lnTo>
                    <a:lnTo>
                      <a:pt x="98900" y="50538"/>
                    </a:lnTo>
                    <a:lnTo>
                      <a:pt x="99366" y="50966"/>
                    </a:lnTo>
                    <a:lnTo>
                      <a:pt x="99877" y="50538"/>
                    </a:lnTo>
                    <a:lnTo>
                      <a:pt x="100288" y="50322"/>
                    </a:lnTo>
                    <a:lnTo>
                      <a:pt x="100755" y="49244"/>
                    </a:lnTo>
                    <a:lnTo>
                      <a:pt x="101061" y="48172"/>
                    </a:lnTo>
                    <a:lnTo>
                      <a:pt x="101422" y="46666"/>
                    </a:lnTo>
                    <a:lnTo>
                      <a:pt x="101577" y="44944"/>
                    </a:lnTo>
                    <a:lnTo>
                      <a:pt x="101783" y="42794"/>
                    </a:lnTo>
                    <a:lnTo>
                      <a:pt x="101833" y="40861"/>
                    </a:lnTo>
                    <a:lnTo>
                      <a:pt x="101783" y="38711"/>
                    </a:lnTo>
                    <a:lnTo>
                      <a:pt x="101577" y="36988"/>
                    </a:lnTo>
                    <a:lnTo>
                      <a:pt x="101422" y="35266"/>
                    </a:lnTo>
                    <a:lnTo>
                      <a:pt x="101061" y="33761"/>
                    </a:lnTo>
                    <a:lnTo>
                      <a:pt x="100755" y="32255"/>
                    </a:lnTo>
                    <a:lnTo>
                      <a:pt x="100288" y="31611"/>
                    </a:lnTo>
                    <a:lnTo>
                      <a:pt x="99877" y="30750"/>
                    </a:lnTo>
                    <a:lnTo>
                      <a:pt x="99366" y="30750"/>
                    </a:lnTo>
                    <a:close/>
                    <a:moveTo>
                      <a:pt x="89533" y="30750"/>
                    </a:moveTo>
                    <a:lnTo>
                      <a:pt x="89022" y="30750"/>
                    </a:lnTo>
                    <a:lnTo>
                      <a:pt x="88611" y="31611"/>
                    </a:lnTo>
                    <a:lnTo>
                      <a:pt x="88144" y="32255"/>
                    </a:lnTo>
                    <a:lnTo>
                      <a:pt x="87838" y="33761"/>
                    </a:lnTo>
                    <a:lnTo>
                      <a:pt x="87477" y="35266"/>
                    </a:lnTo>
                    <a:lnTo>
                      <a:pt x="87322" y="36988"/>
                    </a:lnTo>
                    <a:lnTo>
                      <a:pt x="87116" y="38711"/>
                    </a:lnTo>
                    <a:lnTo>
                      <a:pt x="87066" y="40861"/>
                    </a:lnTo>
                    <a:lnTo>
                      <a:pt x="87116" y="42794"/>
                    </a:lnTo>
                    <a:lnTo>
                      <a:pt x="87322" y="44944"/>
                    </a:lnTo>
                    <a:lnTo>
                      <a:pt x="87477" y="46666"/>
                    </a:lnTo>
                    <a:lnTo>
                      <a:pt x="87838" y="48172"/>
                    </a:lnTo>
                    <a:lnTo>
                      <a:pt x="88144" y="49244"/>
                    </a:lnTo>
                    <a:lnTo>
                      <a:pt x="88611" y="50322"/>
                    </a:lnTo>
                    <a:lnTo>
                      <a:pt x="89022" y="50538"/>
                    </a:lnTo>
                    <a:lnTo>
                      <a:pt x="89533" y="50966"/>
                    </a:lnTo>
                    <a:lnTo>
                      <a:pt x="90000" y="50538"/>
                    </a:lnTo>
                    <a:lnTo>
                      <a:pt x="90516" y="50322"/>
                    </a:lnTo>
                    <a:lnTo>
                      <a:pt x="90822" y="49244"/>
                    </a:lnTo>
                    <a:lnTo>
                      <a:pt x="91283" y="48172"/>
                    </a:lnTo>
                    <a:lnTo>
                      <a:pt x="91544" y="46666"/>
                    </a:lnTo>
                    <a:lnTo>
                      <a:pt x="91800" y="44944"/>
                    </a:lnTo>
                    <a:lnTo>
                      <a:pt x="91850" y="42794"/>
                    </a:lnTo>
                    <a:lnTo>
                      <a:pt x="91955" y="40861"/>
                    </a:lnTo>
                    <a:lnTo>
                      <a:pt x="91850" y="38711"/>
                    </a:lnTo>
                    <a:lnTo>
                      <a:pt x="91800" y="36988"/>
                    </a:lnTo>
                    <a:lnTo>
                      <a:pt x="91544" y="35266"/>
                    </a:lnTo>
                    <a:lnTo>
                      <a:pt x="91283" y="33761"/>
                    </a:lnTo>
                    <a:lnTo>
                      <a:pt x="90822" y="32255"/>
                    </a:lnTo>
                    <a:lnTo>
                      <a:pt x="90516" y="31611"/>
                    </a:lnTo>
                    <a:lnTo>
                      <a:pt x="90000" y="30750"/>
                    </a:lnTo>
                    <a:lnTo>
                      <a:pt x="89533" y="30750"/>
                    </a:lnTo>
                    <a:close/>
                    <a:moveTo>
                      <a:pt x="19350" y="44944"/>
                    </a:moveTo>
                    <a:lnTo>
                      <a:pt x="19244" y="43438"/>
                    </a:lnTo>
                    <a:lnTo>
                      <a:pt x="19088" y="42366"/>
                    </a:lnTo>
                    <a:lnTo>
                      <a:pt x="18833" y="41722"/>
                    </a:lnTo>
                    <a:lnTo>
                      <a:pt x="18472" y="41288"/>
                    </a:lnTo>
                    <a:lnTo>
                      <a:pt x="11266" y="41288"/>
                    </a:lnTo>
                    <a:lnTo>
                      <a:pt x="10911" y="41722"/>
                    </a:lnTo>
                    <a:lnTo>
                      <a:pt x="10650" y="42366"/>
                    </a:lnTo>
                    <a:lnTo>
                      <a:pt x="10394" y="43438"/>
                    </a:lnTo>
                    <a:lnTo>
                      <a:pt x="10394" y="76561"/>
                    </a:lnTo>
                    <a:lnTo>
                      <a:pt x="10650" y="77633"/>
                    </a:lnTo>
                    <a:lnTo>
                      <a:pt x="10911" y="78711"/>
                    </a:lnTo>
                    <a:lnTo>
                      <a:pt x="18833" y="78711"/>
                    </a:lnTo>
                    <a:lnTo>
                      <a:pt x="19088" y="77633"/>
                    </a:lnTo>
                    <a:lnTo>
                      <a:pt x="19244" y="76561"/>
                    </a:lnTo>
                    <a:lnTo>
                      <a:pt x="19350" y="75055"/>
                    </a:lnTo>
                    <a:lnTo>
                      <a:pt x="19350" y="44944"/>
                    </a:lnTo>
                    <a:close/>
                  </a:path>
                </a:pathLst>
              </a:custGeom>
              <a:solidFill>
                <a:srgbClr val="3C3C3C"/>
              </a:solidFill>
              <a:ln>
                <a:noFill/>
              </a:ln>
            </p:spPr>
            <p:txBody>
              <a:bodyPr anchorCtr="0" anchor="t" bIns="45700" lIns="45700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Shape 291"/>
              <p:cNvSpPr/>
              <p:nvPr/>
            </p:nvSpPr>
            <p:spPr>
              <a:xfrm>
                <a:off x="0" y="152659"/>
                <a:ext cx="602299" cy="133872"/>
              </a:xfrm>
              <a:custGeom>
                <a:pathLst>
                  <a:path extrusionOk="0" h="120000" w="120000">
                    <a:moveTo>
                      <a:pt x="0" y="17450"/>
                    </a:moveTo>
                    <a:lnTo>
                      <a:pt x="100" y="13788"/>
                    </a:lnTo>
                    <a:lnTo>
                      <a:pt x="361" y="10555"/>
                    </a:lnTo>
                    <a:lnTo>
                      <a:pt x="666" y="7538"/>
                    </a:lnTo>
                    <a:lnTo>
                      <a:pt x="1183" y="5172"/>
                    </a:lnTo>
                    <a:lnTo>
                      <a:pt x="1800" y="3016"/>
                    </a:lnTo>
                    <a:lnTo>
                      <a:pt x="2466" y="1077"/>
                    </a:lnTo>
                    <a:lnTo>
                      <a:pt x="3294" y="427"/>
                    </a:lnTo>
                    <a:lnTo>
                      <a:pt x="4116" y="0"/>
                    </a:lnTo>
                    <a:lnTo>
                      <a:pt x="115883" y="0"/>
                    </a:lnTo>
                    <a:lnTo>
                      <a:pt x="116705" y="427"/>
                    </a:lnTo>
                    <a:lnTo>
                      <a:pt x="117527" y="1077"/>
                    </a:lnTo>
                    <a:lnTo>
                      <a:pt x="118200" y="3016"/>
                    </a:lnTo>
                    <a:lnTo>
                      <a:pt x="118816" y="5172"/>
                    </a:lnTo>
                    <a:lnTo>
                      <a:pt x="119333" y="7538"/>
                    </a:lnTo>
                    <a:lnTo>
                      <a:pt x="119638" y="10555"/>
                    </a:lnTo>
                    <a:lnTo>
                      <a:pt x="119894" y="13788"/>
                    </a:lnTo>
                    <a:lnTo>
                      <a:pt x="120000" y="17450"/>
                    </a:lnTo>
                    <a:lnTo>
                      <a:pt x="120000" y="102766"/>
                    </a:lnTo>
                    <a:lnTo>
                      <a:pt x="119894" y="106211"/>
                    </a:lnTo>
                    <a:lnTo>
                      <a:pt x="119638" y="109444"/>
                    </a:lnTo>
                    <a:lnTo>
                      <a:pt x="119333" y="112461"/>
                    </a:lnTo>
                    <a:lnTo>
                      <a:pt x="118816" y="114827"/>
                    </a:lnTo>
                    <a:lnTo>
                      <a:pt x="118200" y="116983"/>
                    </a:lnTo>
                    <a:lnTo>
                      <a:pt x="117527" y="118488"/>
                    </a:lnTo>
                    <a:lnTo>
                      <a:pt x="116705" y="119566"/>
                    </a:lnTo>
                    <a:lnTo>
                      <a:pt x="115883" y="120000"/>
                    </a:lnTo>
                    <a:lnTo>
                      <a:pt x="4116" y="120000"/>
                    </a:lnTo>
                    <a:lnTo>
                      <a:pt x="3294" y="119566"/>
                    </a:lnTo>
                    <a:lnTo>
                      <a:pt x="2466" y="118488"/>
                    </a:lnTo>
                    <a:lnTo>
                      <a:pt x="1800" y="116983"/>
                    </a:lnTo>
                    <a:lnTo>
                      <a:pt x="1183" y="114827"/>
                    </a:lnTo>
                    <a:lnTo>
                      <a:pt x="666" y="112461"/>
                    </a:lnTo>
                    <a:lnTo>
                      <a:pt x="361" y="109444"/>
                    </a:lnTo>
                    <a:lnTo>
                      <a:pt x="100" y="106211"/>
                    </a:lnTo>
                    <a:lnTo>
                      <a:pt x="0" y="102766"/>
                    </a:lnTo>
                    <a:lnTo>
                      <a:pt x="0" y="17450"/>
                    </a:lnTo>
                    <a:close/>
                    <a:moveTo>
                      <a:pt x="108472" y="30594"/>
                    </a:moveTo>
                    <a:lnTo>
                      <a:pt x="107955" y="31022"/>
                    </a:lnTo>
                    <a:lnTo>
                      <a:pt x="107544" y="31455"/>
                    </a:lnTo>
                    <a:lnTo>
                      <a:pt x="107083" y="32533"/>
                    </a:lnTo>
                    <a:lnTo>
                      <a:pt x="106772" y="33605"/>
                    </a:lnTo>
                    <a:lnTo>
                      <a:pt x="106516" y="34900"/>
                    </a:lnTo>
                    <a:lnTo>
                      <a:pt x="106261" y="36838"/>
                    </a:lnTo>
                    <a:lnTo>
                      <a:pt x="106055" y="38561"/>
                    </a:lnTo>
                    <a:lnTo>
                      <a:pt x="106055" y="42872"/>
                    </a:lnTo>
                    <a:lnTo>
                      <a:pt x="106261" y="44811"/>
                    </a:lnTo>
                    <a:lnTo>
                      <a:pt x="106516" y="46533"/>
                    </a:lnTo>
                    <a:lnTo>
                      <a:pt x="106772" y="48044"/>
                    </a:lnTo>
                    <a:lnTo>
                      <a:pt x="107083" y="49333"/>
                    </a:lnTo>
                    <a:lnTo>
                      <a:pt x="107544" y="50194"/>
                    </a:lnTo>
                    <a:lnTo>
                      <a:pt x="107955" y="50844"/>
                    </a:lnTo>
                    <a:lnTo>
                      <a:pt x="108988" y="50844"/>
                    </a:lnTo>
                    <a:lnTo>
                      <a:pt x="109400" y="50194"/>
                    </a:lnTo>
                    <a:lnTo>
                      <a:pt x="109861" y="49333"/>
                    </a:lnTo>
                    <a:lnTo>
                      <a:pt x="110172" y="48044"/>
                    </a:lnTo>
                    <a:lnTo>
                      <a:pt x="110427" y="46533"/>
                    </a:lnTo>
                    <a:lnTo>
                      <a:pt x="110683" y="44811"/>
                    </a:lnTo>
                    <a:lnTo>
                      <a:pt x="110888" y="42872"/>
                    </a:lnTo>
                    <a:lnTo>
                      <a:pt x="110888" y="38561"/>
                    </a:lnTo>
                    <a:lnTo>
                      <a:pt x="110683" y="36838"/>
                    </a:lnTo>
                    <a:lnTo>
                      <a:pt x="110427" y="34900"/>
                    </a:lnTo>
                    <a:lnTo>
                      <a:pt x="110172" y="33605"/>
                    </a:lnTo>
                    <a:lnTo>
                      <a:pt x="109861" y="32533"/>
                    </a:lnTo>
                    <a:lnTo>
                      <a:pt x="109400" y="31455"/>
                    </a:lnTo>
                    <a:lnTo>
                      <a:pt x="108988" y="31022"/>
                    </a:lnTo>
                    <a:lnTo>
                      <a:pt x="108472" y="30594"/>
                    </a:lnTo>
                    <a:close/>
                    <a:moveTo>
                      <a:pt x="99366" y="30594"/>
                    </a:moveTo>
                    <a:lnTo>
                      <a:pt x="98900" y="31022"/>
                    </a:lnTo>
                    <a:lnTo>
                      <a:pt x="98388" y="31455"/>
                    </a:lnTo>
                    <a:lnTo>
                      <a:pt x="98077" y="32533"/>
                    </a:lnTo>
                    <a:lnTo>
                      <a:pt x="97616" y="33605"/>
                    </a:lnTo>
                    <a:lnTo>
                      <a:pt x="97355" y="34900"/>
                    </a:lnTo>
                    <a:lnTo>
                      <a:pt x="97100" y="36838"/>
                    </a:lnTo>
                    <a:lnTo>
                      <a:pt x="97050" y="38561"/>
                    </a:lnTo>
                    <a:lnTo>
                      <a:pt x="96944" y="40716"/>
                    </a:lnTo>
                    <a:lnTo>
                      <a:pt x="97050" y="42872"/>
                    </a:lnTo>
                    <a:lnTo>
                      <a:pt x="97100" y="44811"/>
                    </a:lnTo>
                    <a:lnTo>
                      <a:pt x="97355" y="46533"/>
                    </a:lnTo>
                    <a:lnTo>
                      <a:pt x="97616" y="48044"/>
                    </a:lnTo>
                    <a:lnTo>
                      <a:pt x="98077" y="49333"/>
                    </a:lnTo>
                    <a:lnTo>
                      <a:pt x="98388" y="50194"/>
                    </a:lnTo>
                    <a:lnTo>
                      <a:pt x="98900" y="50844"/>
                    </a:lnTo>
                    <a:lnTo>
                      <a:pt x="99877" y="50844"/>
                    </a:lnTo>
                    <a:lnTo>
                      <a:pt x="100288" y="50194"/>
                    </a:lnTo>
                    <a:lnTo>
                      <a:pt x="100755" y="49333"/>
                    </a:lnTo>
                    <a:lnTo>
                      <a:pt x="101061" y="48044"/>
                    </a:lnTo>
                    <a:lnTo>
                      <a:pt x="101422" y="46533"/>
                    </a:lnTo>
                    <a:lnTo>
                      <a:pt x="101577" y="44811"/>
                    </a:lnTo>
                    <a:lnTo>
                      <a:pt x="101783" y="42872"/>
                    </a:lnTo>
                    <a:lnTo>
                      <a:pt x="101833" y="40716"/>
                    </a:lnTo>
                    <a:lnTo>
                      <a:pt x="101783" y="38561"/>
                    </a:lnTo>
                    <a:lnTo>
                      <a:pt x="101577" y="36838"/>
                    </a:lnTo>
                    <a:lnTo>
                      <a:pt x="101422" y="34900"/>
                    </a:lnTo>
                    <a:lnTo>
                      <a:pt x="101061" y="33605"/>
                    </a:lnTo>
                    <a:lnTo>
                      <a:pt x="100755" y="32533"/>
                    </a:lnTo>
                    <a:lnTo>
                      <a:pt x="100288" y="31455"/>
                    </a:lnTo>
                    <a:lnTo>
                      <a:pt x="99877" y="31022"/>
                    </a:lnTo>
                    <a:lnTo>
                      <a:pt x="99366" y="30594"/>
                    </a:lnTo>
                    <a:close/>
                    <a:moveTo>
                      <a:pt x="89533" y="30594"/>
                    </a:moveTo>
                    <a:lnTo>
                      <a:pt x="89022" y="31022"/>
                    </a:lnTo>
                    <a:lnTo>
                      <a:pt x="88611" y="31455"/>
                    </a:lnTo>
                    <a:lnTo>
                      <a:pt x="88144" y="32533"/>
                    </a:lnTo>
                    <a:lnTo>
                      <a:pt x="87838" y="33605"/>
                    </a:lnTo>
                    <a:lnTo>
                      <a:pt x="87477" y="34900"/>
                    </a:lnTo>
                    <a:lnTo>
                      <a:pt x="87322" y="36838"/>
                    </a:lnTo>
                    <a:lnTo>
                      <a:pt x="87116" y="38561"/>
                    </a:lnTo>
                    <a:lnTo>
                      <a:pt x="87066" y="40716"/>
                    </a:lnTo>
                    <a:lnTo>
                      <a:pt x="87116" y="42872"/>
                    </a:lnTo>
                    <a:lnTo>
                      <a:pt x="87322" y="44811"/>
                    </a:lnTo>
                    <a:lnTo>
                      <a:pt x="87477" y="46533"/>
                    </a:lnTo>
                    <a:lnTo>
                      <a:pt x="87838" y="48044"/>
                    </a:lnTo>
                    <a:lnTo>
                      <a:pt x="88144" y="49333"/>
                    </a:lnTo>
                    <a:lnTo>
                      <a:pt x="88611" y="50194"/>
                    </a:lnTo>
                    <a:lnTo>
                      <a:pt x="89022" y="50844"/>
                    </a:lnTo>
                    <a:lnTo>
                      <a:pt x="90000" y="50844"/>
                    </a:lnTo>
                    <a:lnTo>
                      <a:pt x="90516" y="50194"/>
                    </a:lnTo>
                    <a:lnTo>
                      <a:pt x="90822" y="49333"/>
                    </a:lnTo>
                    <a:lnTo>
                      <a:pt x="91283" y="48044"/>
                    </a:lnTo>
                    <a:lnTo>
                      <a:pt x="91544" y="46533"/>
                    </a:lnTo>
                    <a:lnTo>
                      <a:pt x="91800" y="44811"/>
                    </a:lnTo>
                    <a:lnTo>
                      <a:pt x="91850" y="42872"/>
                    </a:lnTo>
                    <a:lnTo>
                      <a:pt x="91955" y="40716"/>
                    </a:lnTo>
                    <a:lnTo>
                      <a:pt x="91850" y="38561"/>
                    </a:lnTo>
                    <a:lnTo>
                      <a:pt x="91800" y="36838"/>
                    </a:lnTo>
                    <a:lnTo>
                      <a:pt x="91544" y="34900"/>
                    </a:lnTo>
                    <a:lnTo>
                      <a:pt x="91283" y="33605"/>
                    </a:lnTo>
                    <a:lnTo>
                      <a:pt x="90822" y="32533"/>
                    </a:lnTo>
                    <a:lnTo>
                      <a:pt x="90516" y="31455"/>
                    </a:lnTo>
                    <a:lnTo>
                      <a:pt x="90000" y="31022"/>
                    </a:lnTo>
                    <a:lnTo>
                      <a:pt x="89533" y="30594"/>
                    </a:lnTo>
                    <a:close/>
                    <a:moveTo>
                      <a:pt x="19350" y="45027"/>
                    </a:moveTo>
                    <a:lnTo>
                      <a:pt x="19244" y="43733"/>
                    </a:lnTo>
                    <a:lnTo>
                      <a:pt x="19088" y="42227"/>
                    </a:lnTo>
                    <a:lnTo>
                      <a:pt x="18833" y="41366"/>
                    </a:lnTo>
                    <a:lnTo>
                      <a:pt x="18472" y="41150"/>
                    </a:lnTo>
                    <a:lnTo>
                      <a:pt x="11266" y="41150"/>
                    </a:lnTo>
                    <a:lnTo>
                      <a:pt x="10911" y="41366"/>
                    </a:lnTo>
                    <a:lnTo>
                      <a:pt x="10650" y="42227"/>
                    </a:lnTo>
                    <a:lnTo>
                      <a:pt x="10394" y="43733"/>
                    </a:lnTo>
                    <a:lnTo>
                      <a:pt x="10394" y="76483"/>
                    </a:lnTo>
                    <a:lnTo>
                      <a:pt x="10650" y="77772"/>
                    </a:lnTo>
                    <a:lnTo>
                      <a:pt x="10911" y="78633"/>
                    </a:lnTo>
                    <a:lnTo>
                      <a:pt x="11266" y="78850"/>
                    </a:lnTo>
                    <a:lnTo>
                      <a:pt x="18472" y="78850"/>
                    </a:lnTo>
                    <a:lnTo>
                      <a:pt x="18833" y="78633"/>
                    </a:lnTo>
                    <a:lnTo>
                      <a:pt x="19088" y="77772"/>
                    </a:lnTo>
                    <a:lnTo>
                      <a:pt x="19244" y="76483"/>
                    </a:lnTo>
                    <a:lnTo>
                      <a:pt x="19350" y="74972"/>
                    </a:lnTo>
                    <a:lnTo>
                      <a:pt x="19350" y="45027"/>
                    </a:lnTo>
                    <a:close/>
                  </a:path>
                </a:pathLst>
              </a:custGeom>
              <a:solidFill>
                <a:srgbClr val="3C3C3C"/>
              </a:solidFill>
              <a:ln>
                <a:noFill/>
              </a:ln>
            </p:spPr>
            <p:txBody>
              <a:bodyPr anchorCtr="0" anchor="t" bIns="45700" lIns="45700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Shape 292"/>
              <p:cNvSpPr/>
              <p:nvPr/>
            </p:nvSpPr>
            <p:spPr>
              <a:xfrm>
                <a:off x="0" y="0"/>
                <a:ext cx="602299" cy="134328"/>
              </a:xfrm>
              <a:custGeom>
                <a:pathLst>
                  <a:path extrusionOk="0" h="120000" w="120000">
                    <a:moveTo>
                      <a:pt x="0" y="17205"/>
                    </a:moveTo>
                    <a:lnTo>
                      <a:pt x="100" y="13761"/>
                    </a:lnTo>
                    <a:lnTo>
                      <a:pt x="361" y="10538"/>
                    </a:lnTo>
                    <a:lnTo>
                      <a:pt x="666" y="7527"/>
                    </a:lnTo>
                    <a:lnTo>
                      <a:pt x="1183" y="5161"/>
                    </a:lnTo>
                    <a:lnTo>
                      <a:pt x="1800" y="3011"/>
                    </a:lnTo>
                    <a:lnTo>
                      <a:pt x="2466" y="1505"/>
                    </a:lnTo>
                    <a:lnTo>
                      <a:pt x="3294" y="427"/>
                    </a:lnTo>
                    <a:lnTo>
                      <a:pt x="4116" y="0"/>
                    </a:lnTo>
                    <a:lnTo>
                      <a:pt x="115883" y="0"/>
                    </a:lnTo>
                    <a:lnTo>
                      <a:pt x="116705" y="427"/>
                    </a:lnTo>
                    <a:lnTo>
                      <a:pt x="117527" y="1505"/>
                    </a:lnTo>
                    <a:lnTo>
                      <a:pt x="118200" y="3011"/>
                    </a:lnTo>
                    <a:lnTo>
                      <a:pt x="118816" y="5161"/>
                    </a:lnTo>
                    <a:lnTo>
                      <a:pt x="119333" y="7527"/>
                    </a:lnTo>
                    <a:lnTo>
                      <a:pt x="119638" y="10538"/>
                    </a:lnTo>
                    <a:lnTo>
                      <a:pt x="119894" y="13761"/>
                    </a:lnTo>
                    <a:lnTo>
                      <a:pt x="120000" y="17205"/>
                    </a:lnTo>
                    <a:lnTo>
                      <a:pt x="120000" y="102794"/>
                    </a:lnTo>
                    <a:lnTo>
                      <a:pt x="119894" y="106022"/>
                    </a:lnTo>
                    <a:lnTo>
                      <a:pt x="119638" y="109244"/>
                    </a:lnTo>
                    <a:lnTo>
                      <a:pt x="119333" y="112255"/>
                    </a:lnTo>
                    <a:lnTo>
                      <a:pt x="118816" y="115055"/>
                    </a:lnTo>
                    <a:lnTo>
                      <a:pt x="118200" y="116772"/>
                    </a:lnTo>
                    <a:lnTo>
                      <a:pt x="117527" y="118711"/>
                    </a:lnTo>
                    <a:lnTo>
                      <a:pt x="116705" y="119783"/>
                    </a:lnTo>
                    <a:lnTo>
                      <a:pt x="115883" y="120000"/>
                    </a:lnTo>
                    <a:lnTo>
                      <a:pt x="4116" y="120000"/>
                    </a:lnTo>
                    <a:lnTo>
                      <a:pt x="3294" y="119783"/>
                    </a:lnTo>
                    <a:lnTo>
                      <a:pt x="2466" y="118711"/>
                    </a:lnTo>
                    <a:lnTo>
                      <a:pt x="1800" y="116772"/>
                    </a:lnTo>
                    <a:lnTo>
                      <a:pt x="1183" y="115055"/>
                    </a:lnTo>
                    <a:lnTo>
                      <a:pt x="666" y="112255"/>
                    </a:lnTo>
                    <a:lnTo>
                      <a:pt x="361" y="109244"/>
                    </a:lnTo>
                    <a:lnTo>
                      <a:pt x="100" y="106022"/>
                    </a:lnTo>
                    <a:lnTo>
                      <a:pt x="0" y="102794"/>
                    </a:lnTo>
                    <a:lnTo>
                      <a:pt x="0" y="17205"/>
                    </a:lnTo>
                    <a:close/>
                    <a:moveTo>
                      <a:pt x="108472" y="30538"/>
                    </a:moveTo>
                    <a:lnTo>
                      <a:pt x="107955" y="30966"/>
                    </a:lnTo>
                    <a:lnTo>
                      <a:pt x="107544" y="31611"/>
                    </a:lnTo>
                    <a:lnTo>
                      <a:pt x="107083" y="32472"/>
                    </a:lnTo>
                    <a:lnTo>
                      <a:pt x="106772" y="33761"/>
                    </a:lnTo>
                    <a:lnTo>
                      <a:pt x="106516" y="35266"/>
                    </a:lnTo>
                    <a:lnTo>
                      <a:pt x="106261" y="36988"/>
                    </a:lnTo>
                    <a:lnTo>
                      <a:pt x="106055" y="38922"/>
                    </a:lnTo>
                    <a:lnTo>
                      <a:pt x="106055" y="42794"/>
                    </a:lnTo>
                    <a:lnTo>
                      <a:pt x="106261" y="44944"/>
                    </a:lnTo>
                    <a:lnTo>
                      <a:pt x="106516" y="46450"/>
                    </a:lnTo>
                    <a:lnTo>
                      <a:pt x="106772" y="47738"/>
                    </a:lnTo>
                    <a:lnTo>
                      <a:pt x="107083" y="49244"/>
                    </a:lnTo>
                    <a:lnTo>
                      <a:pt x="107544" y="49894"/>
                    </a:lnTo>
                    <a:lnTo>
                      <a:pt x="107955" y="50750"/>
                    </a:lnTo>
                    <a:lnTo>
                      <a:pt x="108472" y="50966"/>
                    </a:lnTo>
                    <a:lnTo>
                      <a:pt x="108988" y="50750"/>
                    </a:lnTo>
                    <a:lnTo>
                      <a:pt x="109400" y="49894"/>
                    </a:lnTo>
                    <a:lnTo>
                      <a:pt x="109861" y="49244"/>
                    </a:lnTo>
                    <a:lnTo>
                      <a:pt x="110172" y="47738"/>
                    </a:lnTo>
                    <a:lnTo>
                      <a:pt x="110427" y="46450"/>
                    </a:lnTo>
                    <a:lnTo>
                      <a:pt x="110683" y="44944"/>
                    </a:lnTo>
                    <a:lnTo>
                      <a:pt x="110888" y="42794"/>
                    </a:lnTo>
                    <a:lnTo>
                      <a:pt x="110888" y="38922"/>
                    </a:lnTo>
                    <a:lnTo>
                      <a:pt x="110683" y="36988"/>
                    </a:lnTo>
                    <a:lnTo>
                      <a:pt x="110427" y="35266"/>
                    </a:lnTo>
                    <a:lnTo>
                      <a:pt x="110172" y="33761"/>
                    </a:lnTo>
                    <a:lnTo>
                      <a:pt x="109861" y="32472"/>
                    </a:lnTo>
                    <a:lnTo>
                      <a:pt x="109400" y="31611"/>
                    </a:lnTo>
                    <a:lnTo>
                      <a:pt x="108988" y="30966"/>
                    </a:lnTo>
                    <a:lnTo>
                      <a:pt x="108472" y="30538"/>
                    </a:lnTo>
                    <a:close/>
                    <a:moveTo>
                      <a:pt x="99366" y="30538"/>
                    </a:moveTo>
                    <a:lnTo>
                      <a:pt x="98900" y="30966"/>
                    </a:lnTo>
                    <a:lnTo>
                      <a:pt x="98388" y="31611"/>
                    </a:lnTo>
                    <a:lnTo>
                      <a:pt x="98077" y="32472"/>
                    </a:lnTo>
                    <a:lnTo>
                      <a:pt x="97616" y="33761"/>
                    </a:lnTo>
                    <a:lnTo>
                      <a:pt x="97355" y="35266"/>
                    </a:lnTo>
                    <a:lnTo>
                      <a:pt x="97100" y="36988"/>
                    </a:lnTo>
                    <a:lnTo>
                      <a:pt x="97050" y="38922"/>
                    </a:lnTo>
                    <a:lnTo>
                      <a:pt x="96944" y="41077"/>
                    </a:lnTo>
                    <a:lnTo>
                      <a:pt x="97050" y="42794"/>
                    </a:lnTo>
                    <a:lnTo>
                      <a:pt x="97100" y="44944"/>
                    </a:lnTo>
                    <a:lnTo>
                      <a:pt x="97355" y="46450"/>
                    </a:lnTo>
                    <a:lnTo>
                      <a:pt x="97616" y="47738"/>
                    </a:lnTo>
                    <a:lnTo>
                      <a:pt x="98077" y="49244"/>
                    </a:lnTo>
                    <a:lnTo>
                      <a:pt x="98388" y="49894"/>
                    </a:lnTo>
                    <a:lnTo>
                      <a:pt x="98900" y="50750"/>
                    </a:lnTo>
                    <a:lnTo>
                      <a:pt x="99366" y="50966"/>
                    </a:lnTo>
                    <a:lnTo>
                      <a:pt x="99877" y="50750"/>
                    </a:lnTo>
                    <a:lnTo>
                      <a:pt x="100288" y="49894"/>
                    </a:lnTo>
                    <a:lnTo>
                      <a:pt x="100755" y="49244"/>
                    </a:lnTo>
                    <a:lnTo>
                      <a:pt x="101061" y="47738"/>
                    </a:lnTo>
                    <a:lnTo>
                      <a:pt x="101422" y="46450"/>
                    </a:lnTo>
                    <a:lnTo>
                      <a:pt x="101577" y="44944"/>
                    </a:lnTo>
                    <a:lnTo>
                      <a:pt x="101783" y="42794"/>
                    </a:lnTo>
                    <a:lnTo>
                      <a:pt x="101833" y="41077"/>
                    </a:lnTo>
                    <a:lnTo>
                      <a:pt x="101783" y="38922"/>
                    </a:lnTo>
                    <a:lnTo>
                      <a:pt x="101577" y="36988"/>
                    </a:lnTo>
                    <a:lnTo>
                      <a:pt x="101422" y="35266"/>
                    </a:lnTo>
                    <a:lnTo>
                      <a:pt x="101061" y="33761"/>
                    </a:lnTo>
                    <a:lnTo>
                      <a:pt x="100755" y="32472"/>
                    </a:lnTo>
                    <a:lnTo>
                      <a:pt x="100288" y="31611"/>
                    </a:lnTo>
                    <a:lnTo>
                      <a:pt x="99877" y="30966"/>
                    </a:lnTo>
                    <a:lnTo>
                      <a:pt x="99366" y="30538"/>
                    </a:lnTo>
                    <a:close/>
                    <a:moveTo>
                      <a:pt x="89533" y="30538"/>
                    </a:moveTo>
                    <a:lnTo>
                      <a:pt x="89022" y="30966"/>
                    </a:lnTo>
                    <a:lnTo>
                      <a:pt x="88611" y="31611"/>
                    </a:lnTo>
                    <a:lnTo>
                      <a:pt x="88144" y="32472"/>
                    </a:lnTo>
                    <a:lnTo>
                      <a:pt x="87838" y="33761"/>
                    </a:lnTo>
                    <a:lnTo>
                      <a:pt x="87477" y="35266"/>
                    </a:lnTo>
                    <a:lnTo>
                      <a:pt x="87322" y="36988"/>
                    </a:lnTo>
                    <a:lnTo>
                      <a:pt x="87116" y="38922"/>
                    </a:lnTo>
                    <a:lnTo>
                      <a:pt x="87066" y="41077"/>
                    </a:lnTo>
                    <a:lnTo>
                      <a:pt x="87116" y="42794"/>
                    </a:lnTo>
                    <a:lnTo>
                      <a:pt x="87322" y="44944"/>
                    </a:lnTo>
                    <a:lnTo>
                      <a:pt x="87477" y="46450"/>
                    </a:lnTo>
                    <a:lnTo>
                      <a:pt x="87838" y="47738"/>
                    </a:lnTo>
                    <a:lnTo>
                      <a:pt x="88144" y="49244"/>
                    </a:lnTo>
                    <a:lnTo>
                      <a:pt x="88611" y="49894"/>
                    </a:lnTo>
                    <a:lnTo>
                      <a:pt x="89022" y="50750"/>
                    </a:lnTo>
                    <a:lnTo>
                      <a:pt x="89533" y="50966"/>
                    </a:lnTo>
                    <a:lnTo>
                      <a:pt x="90000" y="50750"/>
                    </a:lnTo>
                    <a:lnTo>
                      <a:pt x="90516" y="49894"/>
                    </a:lnTo>
                    <a:lnTo>
                      <a:pt x="90822" y="49244"/>
                    </a:lnTo>
                    <a:lnTo>
                      <a:pt x="91283" y="47738"/>
                    </a:lnTo>
                    <a:lnTo>
                      <a:pt x="91544" y="46450"/>
                    </a:lnTo>
                    <a:lnTo>
                      <a:pt x="91800" y="44944"/>
                    </a:lnTo>
                    <a:lnTo>
                      <a:pt x="91850" y="42794"/>
                    </a:lnTo>
                    <a:lnTo>
                      <a:pt x="91955" y="41077"/>
                    </a:lnTo>
                    <a:lnTo>
                      <a:pt x="91850" y="38922"/>
                    </a:lnTo>
                    <a:lnTo>
                      <a:pt x="91800" y="36988"/>
                    </a:lnTo>
                    <a:lnTo>
                      <a:pt x="91544" y="35266"/>
                    </a:lnTo>
                    <a:lnTo>
                      <a:pt x="91283" y="33761"/>
                    </a:lnTo>
                    <a:lnTo>
                      <a:pt x="90822" y="32472"/>
                    </a:lnTo>
                    <a:lnTo>
                      <a:pt x="90516" y="31611"/>
                    </a:lnTo>
                    <a:lnTo>
                      <a:pt x="90000" y="30966"/>
                    </a:lnTo>
                    <a:lnTo>
                      <a:pt x="89533" y="30538"/>
                    </a:lnTo>
                    <a:close/>
                    <a:moveTo>
                      <a:pt x="19350" y="44944"/>
                    </a:moveTo>
                    <a:lnTo>
                      <a:pt x="19244" y="43438"/>
                    </a:lnTo>
                    <a:lnTo>
                      <a:pt x="19088" y="42366"/>
                    </a:lnTo>
                    <a:lnTo>
                      <a:pt x="18833" y="41288"/>
                    </a:lnTo>
                    <a:lnTo>
                      <a:pt x="10911" y="41288"/>
                    </a:lnTo>
                    <a:lnTo>
                      <a:pt x="10650" y="42366"/>
                    </a:lnTo>
                    <a:lnTo>
                      <a:pt x="10394" y="43438"/>
                    </a:lnTo>
                    <a:lnTo>
                      <a:pt x="10394" y="76561"/>
                    </a:lnTo>
                    <a:lnTo>
                      <a:pt x="10650" y="77633"/>
                    </a:lnTo>
                    <a:lnTo>
                      <a:pt x="10911" y="78494"/>
                    </a:lnTo>
                    <a:lnTo>
                      <a:pt x="11266" y="78711"/>
                    </a:lnTo>
                    <a:lnTo>
                      <a:pt x="18472" y="78711"/>
                    </a:lnTo>
                    <a:lnTo>
                      <a:pt x="18833" y="78494"/>
                    </a:lnTo>
                    <a:lnTo>
                      <a:pt x="19088" y="77633"/>
                    </a:lnTo>
                    <a:lnTo>
                      <a:pt x="19244" y="76561"/>
                    </a:lnTo>
                    <a:lnTo>
                      <a:pt x="19350" y="75055"/>
                    </a:lnTo>
                    <a:lnTo>
                      <a:pt x="19350" y="44944"/>
                    </a:lnTo>
                    <a:close/>
                  </a:path>
                </a:pathLst>
              </a:custGeom>
              <a:solidFill>
                <a:srgbClr val="3C3C3C"/>
              </a:solidFill>
              <a:ln>
                <a:noFill/>
              </a:ln>
            </p:spPr>
            <p:txBody>
              <a:bodyPr anchorCtr="0" anchor="t" bIns="45700" lIns="45700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3" name="Shape 293"/>
            <p:cNvGrpSpPr/>
            <p:nvPr/>
          </p:nvGrpSpPr>
          <p:grpSpPr>
            <a:xfrm>
              <a:off x="3575666" y="4284522"/>
              <a:ext cx="602301" cy="439650"/>
              <a:chOff x="0" y="0"/>
              <a:chExt cx="602299" cy="439648"/>
            </a:xfrm>
          </p:grpSpPr>
          <p:sp>
            <p:nvSpPr>
              <p:cNvPr id="294" name="Shape 294"/>
              <p:cNvSpPr/>
              <p:nvPr/>
            </p:nvSpPr>
            <p:spPr>
              <a:xfrm>
                <a:off x="0" y="305320"/>
                <a:ext cx="602299" cy="134326"/>
              </a:xfrm>
              <a:custGeom>
                <a:pathLst>
                  <a:path extrusionOk="0" h="120000" w="120000">
                    <a:moveTo>
                      <a:pt x="0" y="17205"/>
                    </a:moveTo>
                    <a:lnTo>
                      <a:pt x="100" y="13977"/>
                    </a:lnTo>
                    <a:lnTo>
                      <a:pt x="361" y="10322"/>
                    </a:lnTo>
                    <a:lnTo>
                      <a:pt x="666" y="7527"/>
                    </a:lnTo>
                    <a:lnTo>
                      <a:pt x="1183" y="4944"/>
                    </a:lnTo>
                    <a:lnTo>
                      <a:pt x="1800" y="2794"/>
                    </a:lnTo>
                    <a:lnTo>
                      <a:pt x="2466" y="1288"/>
                    </a:lnTo>
                    <a:lnTo>
                      <a:pt x="3294" y="216"/>
                    </a:lnTo>
                    <a:lnTo>
                      <a:pt x="4116" y="0"/>
                    </a:lnTo>
                    <a:lnTo>
                      <a:pt x="115883" y="0"/>
                    </a:lnTo>
                    <a:lnTo>
                      <a:pt x="116705" y="216"/>
                    </a:lnTo>
                    <a:lnTo>
                      <a:pt x="117527" y="1288"/>
                    </a:lnTo>
                    <a:lnTo>
                      <a:pt x="118200" y="2794"/>
                    </a:lnTo>
                    <a:lnTo>
                      <a:pt x="118816" y="4944"/>
                    </a:lnTo>
                    <a:lnTo>
                      <a:pt x="119333" y="7527"/>
                    </a:lnTo>
                    <a:lnTo>
                      <a:pt x="119638" y="10322"/>
                    </a:lnTo>
                    <a:lnTo>
                      <a:pt x="119894" y="13977"/>
                    </a:lnTo>
                    <a:lnTo>
                      <a:pt x="120000" y="17205"/>
                    </a:lnTo>
                    <a:lnTo>
                      <a:pt x="120000" y="102794"/>
                    </a:lnTo>
                    <a:lnTo>
                      <a:pt x="119894" y="106233"/>
                    </a:lnTo>
                    <a:lnTo>
                      <a:pt x="119638" y="109677"/>
                    </a:lnTo>
                    <a:lnTo>
                      <a:pt x="119333" y="112472"/>
                    </a:lnTo>
                    <a:lnTo>
                      <a:pt x="118816" y="115055"/>
                    </a:lnTo>
                    <a:lnTo>
                      <a:pt x="118200" y="117205"/>
                    </a:lnTo>
                    <a:lnTo>
                      <a:pt x="117527" y="118494"/>
                    </a:lnTo>
                    <a:lnTo>
                      <a:pt x="116705" y="119566"/>
                    </a:lnTo>
                    <a:lnTo>
                      <a:pt x="115883" y="120000"/>
                    </a:lnTo>
                    <a:lnTo>
                      <a:pt x="4116" y="120000"/>
                    </a:lnTo>
                    <a:lnTo>
                      <a:pt x="3294" y="119566"/>
                    </a:lnTo>
                    <a:lnTo>
                      <a:pt x="2466" y="118494"/>
                    </a:lnTo>
                    <a:lnTo>
                      <a:pt x="1800" y="117205"/>
                    </a:lnTo>
                    <a:lnTo>
                      <a:pt x="1183" y="115055"/>
                    </a:lnTo>
                    <a:lnTo>
                      <a:pt x="666" y="112472"/>
                    </a:lnTo>
                    <a:lnTo>
                      <a:pt x="361" y="109677"/>
                    </a:lnTo>
                    <a:lnTo>
                      <a:pt x="100" y="106233"/>
                    </a:lnTo>
                    <a:lnTo>
                      <a:pt x="0" y="102794"/>
                    </a:lnTo>
                    <a:lnTo>
                      <a:pt x="0" y="17205"/>
                    </a:lnTo>
                    <a:close/>
                    <a:moveTo>
                      <a:pt x="108472" y="30750"/>
                    </a:moveTo>
                    <a:lnTo>
                      <a:pt x="107955" y="30750"/>
                    </a:lnTo>
                    <a:lnTo>
                      <a:pt x="107544" y="31611"/>
                    </a:lnTo>
                    <a:lnTo>
                      <a:pt x="107083" y="32255"/>
                    </a:lnTo>
                    <a:lnTo>
                      <a:pt x="106772" y="33761"/>
                    </a:lnTo>
                    <a:lnTo>
                      <a:pt x="106516" y="35266"/>
                    </a:lnTo>
                    <a:lnTo>
                      <a:pt x="106261" y="36988"/>
                    </a:lnTo>
                    <a:lnTo>
                      <a:pt x="106055" y="38711"/>
                    </a:lnTo>
                    <a:lnTo>
                      <a:pt x="106055" y="42794"/>
                    </a:lnTo>
                    <a:lnTo>
                      <a:pt x="106261" y="44944"/>
                    </a:lnTo>
                    <a:lnTo>
                      <a:pt x="106516" y="46666"/>
                    </a:lnTo>
                    <a:lnTo>
                      <a:pt x="106772" y="48172"/>
                    </a:lnTo>
                    <a:lnTo>
                      <a:pt x="107083" y="49244"/>
                    </a:lnTo>
                    <a:lnTo>
                      <a:pt x="107544" y="50322"/>
                    </a:lnTo>
                    <a:lnTo>
                      <a:pt x="107955" y="50538"/>
                    </a:lnTo>
                    <a:lnTo>
                      <a:pt x="108472" y="50966"/>
                    </a:lnTo>
                    <a:lnTo>
                      <a:pt x="108988" y="50538"/>
                    </a:lnTo>
                    <a:lnTo>
                      <a:pt x="109400" y="50322"/>
                    </a:lnTo>
                    <a:lnTo>
                      <a:pt x="109861" y="49244"/>
                    </a:lnTo>
                    <a:lnTo>
                      <a:pt x="110172" y="48172"/>
                    </a:lnTo>
                    <a:lnTo>
                      <a:pt x="110427" y="46666"/>
                    </a:lnTo>
                    <a:lnTo>
                      <a:pt x="110683" y="44944"/>
                    </a:lnTo>
                    <a:lnTo>
                      <a:pt x="110888" y="42794"/>
                    </a:lnTo>
                    <a:lnTo>
                      <a:pt x="110888" y="38711"/>
                    </a:lnTo>
                    <a:lnTo>
                      <a:pt x="110683" y="36988"/>
                    </a:lnTo>
                    <a:lnTo>
                      <a:pt x="110427" y="35266"/>
                    </a:lnTo>
                    <a:lnTo>
                      <a:pt x="110172" y="33761"/>
                    </a:lnTo>
                    <a:lnTo>
                      <a:pt x="109861" y="32255"/>
                    </a:lnTo>
                    <a:lnTo>
                      <a:pt x="109400" y="31611"/>
                    </a:lnTo>
                    <a:lnTo>
                      <a:pt x="108988" y="30750"/>
                    </a:lnTo>
                    <a:lnTo>
                      <a:pt x="108472" y="30750"/>
                    </a:lnTo>
                    <a:close/>
                    <a:moveTo>
                      <a:pt x="99366" y="30750"/>
                    </a:moveTo>
                    <a:lnTo>
                      <a:pt x="98900" y="30750"/>
                    </a:lnTo>
                    <a:lnTo>
                      <a:pt x="98388" y="31611"/>
                    </a:lnTo>
                    <a:lnTo>
                      <a:pt x="98077" y="32255"/>
                    </a:lnTo>
                    <a:lnTo>
                      <a:pt x="97616" y="33761"/>
                    </a:lnTo>
                    <a:lnTo>
                      <a:pt x="97355" y="35266"/>
                    </a:lnTo>
                    <a:lnTo>
                      <a:pt x="97100" y="36988"/>
                    </a:lnTo>
                    <a:lnTo>
                      <a:pt x="97050" y="38711"/>
                    </a:lnTo>
                    <a:lnTo>
                      <a:pt x="96944" y="40861"/>
                    </a:lnTo>
                    <a:lnTo>
                      <a:pt x="97050" y="42794"/>
                    </a:lnTo>
                    <a:lnTo>
                      <a:pt x="97100" y="44944"/>
                    </a:lnTo>
                    <a:lnTo>
                      <a:pt x="97355" y="46666"/>
                    </a:lnTo>
                    <a:lnTo>
                      <a:pt x="97616" y="48172"/>
                    </a:lnTo>
                    <a:lnTo>
                      <a:pt x="98077" y="49244"/>
                    </a:lnTo>
                    <a:lnTo>
                      <a:pt x="98388" y="50322"/>
                    </a:lnTo>
                    <a:lnTo>
                      <a:pt x="98900" y="50538"/>
                    </a:lnTo>
                    <a:lnTo>
                      <a:pt x="99366" y="50966"/>
                    </a:lnTo>
                    <a:lnTo>
                      <a:pt x="99877" y="50538"/>
                    </a:lnTo>
                    <a:lnTo>
                      <a:pt x="100288" y="50322"/>
                    </a:lnTo>
                    <a:lnTo>
                      <a:pt x="100755" y="49244"/>
                    </a:lnTo>
                    <a:lnTo>
                      <a:pt x="101061" y="48172"/>
                    </a:lnTo>
                    <a:lnTo>
                      <a:pt x="101422" y="46666"/>
                    </a:lnTo>
                    <a:lnTo>
                      <a:pt x="101577" y="44944"/>
                    </a:lnTo>
                    <a:lnTo>
                      <a:pt x="101783" y="42794"/>
                    </a:lnTo>
                    <a:lnTo>
                      <a:pt x="101833" y="40861"/>
                    </a:lnTo>
                    <a:lnTo>
                      <a:pt x="101783" y="38711"/>
                    </a:lnTo>
                    <a:lnTo>
                      <a:pt x="101577" y="36988"/>
                    </a:lnTo>
                    <a:lnTo>
                      <a:pt x="101422" y="35266"/>
                    </a:lnTo>
                    <a:lnTo>
                      <a:pt x="101061" y="33761"/>
                    </a:lnTo>
                    <a:lnTo>
                      <a:pt x="100755" y="32255"/>
                    </a:lnTo>
                    <a:lnTo>
                      <a:pt x="100288" y="31611"/>
                    </a:lnTo>
                    <a:lnTo>
                      <a:pt x="99877" y="30750"/>
                    </a:lnTo>
                    <a:lnTo>
                      <a:pt x="99366" y="30750"/>
                    </a:lnTo>
                    <a:close/>
                    <a:moveTo>
                      <a:pt x="89533" y="30750"/>
                    </a:moveTo>
                    <a:lnTo>
                      <a:pt x="89022" y="30750"/>
                    </a:lnTo>
                    <a:lnTo>
                      <a:pt x="88611" y="31611"/>
                    </a:lnTo>
                    <a:lnTo>
                      <a:pt x="88144" y="32255"/>
                    </a:lnTo>
                    <a:lnTo>
                      <a:pt x="87838" y="33761"/>
                    </a:lnTo>
                    <a:lnTo>
                      <a:pt x="87477" y="35266"/>
                    </a:lnTo>
                    <a:lnTo>
                      <a:pt x="87322" y="36988"/>
                    </a:lnTo>
                    <a:lnTo>
                      <a:pt x="87116" y="38711"/>
                    </a:lnTo>
                    <a:lnTo>
                      <a:pt x="87066" y="40861"/>
                    </a:lnTo>
                    <a:lnTo>
                      <a:pt x="87116" y="42794"/>
                    </a:lnTo>
                    <a:lnTo>
                      <a:pt x="87322" y="44944"/>
                    </a:lnTo>
                    <a:lnTo>
                      <a:pt x="87477" y="46666"/>
                    </a:lnTo>
                    <a:lnTo>
                      <a:pt x="87838" y="48172"/>
                    </a:lnTo>
                    <a:lnTo>
                      <a:pt x="88144" y="49244"/>
                    </a:lnTo>
                    <a:lnTo>
                      <a:pt x="88611" y="50322"/>
                    </a:lnTo>
                    <a:lnTo>
                      <a:pt x="89022" y="50538"/>
                    </a:lnTo>
                    <a:lnTo>
                      <a:pt x="89533" y="50966"/>
                    </a:lnTo>
                    <a:lnTo>
                      <a:pt x="90000" y="50538"/>
                    </a:lnTo>
                    <a:lnTo>
                      <a:pt x="90516" y="50322"/>
                    </a:lnTo>
                    <a:lnTo>
                      <a:pt x="90822" y="49244"/>
                    </a:lnTo>
                    <a:lnTo>
                      <a:pt x="91283" y="48172"/>
                    </a:lnTo>
                    <a:lnTo>
                      <a:pt x="91544" y="46666"/>
                    </a:lnTo>
                    <a:lnTo>
                      <a:pt x="91800" y="44944"/>
                    </a:lnTo>
                    <a:lnTo>
                      <a:pt x="91850" y="42794"/>
                    </a:lnTo>
                    <a:lnTo>
                      <a:pt x="91955" y="40861"/>
                    </a:lnTo>
                    <a:lnTo>
                      <a:pt x="91850" y="38711"/>
                    </a:lnTo>
                    <a:lnTo>
                      <a:pt x="91800" y="36988"/>
                    </a:lnTo>
                    <a:lnTo>
                      <a:pt x="91544" y="35266"/>
                    </a:lnTo>
                    <a:lnTo>
                      <a:pt x="91283" y="33761"/>
                    </a:lnTo>
                    <a:lnTo>
                      <a:pt x="90822" y="32255"/>
                    </a:lnTo>
                    <a:lnTo>
                      <a:pt x="90516" y="31611"/>
                    </a:lnTo>
                    <a:lnTo>
                      <a:pt x="90000" y="30750"/>
                    </a:lnTo>
                    <a:lnTo>
                      <a:pt x="89533" y="30750"/>
                    </a:lnTo>
                    <a:close/>
                    <a:moveTo>
                      <a:pt x="19350" y="44944"/>
                    </a:moveTo>
                    <a:lnTo>
                      <a:pt x="19244" y="43438"/>
                    </a:lnTo>
                    <a:lnTo>
                      <a:pt x="19088" y="42366"/>
                    </a:lnTo>
                    <a:lnTo>
                      <a:pt x="18833" y="41722"/>
                    </a:lnTo>
                    <a:lnTo>
                      <a:pt x="18472" y="41288"/>
                    </a:lnTo>
                    <a:lnTo>
                      <a:pt x="11266" y="41288"/>
                    </a:lnTo>
                    <a:lnTo>
                      <a:pt x="10911" y="41722"/>
                    </a:lnTo>
                    <a:lnTo>
                      <a:pt x="10650" y="42366"/>
                    </a:lnTo>
                    <a:lnTo>
                      <a:pt x="10394" y="43438"/>
                    </a:lnTo>
                    <a:lnTo>
                      <a:pt x="10394" y="76561"/>
                    </a:lnTo>
                    <a:lnTo>
                      <a:pt x="10650" y="77633"/>
                    </a:lnTo>
                    <a:lnTo>
                      <a:pt x="10911" y="78711"/>
                    </a:lnTo>
                    <a:lnTo>
                      <a:pt x="18833" y="78711"/>
                    </a:lnTo>
                    <a:lnTo>
                      <a:pt x="19088" y="77633"/>
                    </a:lnTo>
                    <a:lnTo>
                      <a:pt x="19244" y="76561"/>
                    </a:lnTo>
                    <a:lnTo>
                      <a:pt x="19350" y="75055"/>
                    </a:lnTo>
                    <a:lnTo>
                      <a:pt x="19350" y="44944"/>
                    </a:lnTo>
                    <a:close/>
                  </a:path>
                </a:pathLst>
              </a:custGeom>
              <a:solidFill>
                <a:srgbClr val="3C3C3C"/>
              </a:solidFill>
              <a:ln>
                <a:noFill/>
              </a:ln>
            </p:spPr>
            <p:txBody>
              <a:bodyPr anchorCtr="0" anchor="t" bIns="45700" lIns="45700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Shape 295"/>
              <p:cNvSpPr/>
              <p:nvPr/>
            </p:nvSpPr>
            <p:spPr>
              <a:xfrm>
                <a:off x="0" y="152659"/>
                <a:ext cx="602299" cy="133872"/>
              </a:xfrm>
              <a:custGeom>
                <a:pathLst>
                  <a:path extrusionOk="0" h="120000" w="120000">
                    <a:moveTo>
                      <a:pt x="0" y="17450"/>
                    </a:moveTo>
                    <a:lnTo>
                      <a:pt x="100" y="13788"/>
                    </a:lnTo>
                    <a:lnTo>
                      <a:pt x="361" y="10555"/>
                    </a:lnTo>
                    <a:lnTo>
                      <a:pt x="666" y="7538"/>
                    </a:lnTo>
                    <a:lnTo>
                      <a:pt x="1183" y="5172"/>
                    </a:lnTo>
                    <a:lnTo>
                      <a:pt x="1800" y="3016"/>
                    </a:lnTo>
                    <a:lnTo>
                      <a:pt x="2466" y="1077"/>
                    </a:lnTo>
                    <a:lnTo>
                      <a:pt x="3294" y="427"/>
                    </a:lnTo>
                    <a:lnTo>
                      <a:pt x="4116" y="0"/>
                    </a:lnTo>
                    <a:lnTo>
                      <a:pt x="115883" y="0"/>
                    </a:lnTo>
                    <a:lnTo>
                      <a:pt x="116705" y="427"/>
                    </a:lnTo>
                    <a:lnTo>
                      <a:pt x="117527" y="1077"/>
                    </a:lnTo>
                    <a:lnTo>
                      <a:pt x="118200" y="3016"/>
                    </a:lnTo>
                    <a:lnTo>
                      <a:pt x="118816" y="5172"/>
                    </a:lnTo>
                    <a:lnTo>
                      <a:pt x="119333" y="7538"/>
                    </a:lnTo>
                    <a:lnTo>
                      <a:pt x="119638" y="10555"/>
                    </a:lnTo>
                    <a:lnTo>
                      <a:pt x="119894" y="13788"/>
                    </a:lnTo>
                    <a:lnTo>
                      <a:pt x="120000" y="17450"/>
                    </a:lnTo>
                    <a:lnTo>
                      <a:pt x="120000" y="102766"/>
                    </a:lnTo>
                    <a:lnTo>
                      <a:pt x="119894" y="106211"/>
                    </a:lnTo>
                    <a:lnTo>
                      <a:pt x="119638" y="109444"/>
                    </a:lnTo>
                    <a:lnTo>
                      <a:pt x="119333" y="112461"/>
                    </a:lnTo>
                    <a:lnTo>
                      <a:pt x="118816" y="114827"/>
                    </a:lnTo>
                    <a:lnTo>
                      <a:pt x="118200" y="116983"/>
                    </a:lnTo>
                    <a:lnTo>
                      <a:pt x="117527" y="118488"/>
                    </a:lnTo>
                    <a:lnTo>
                      <a:pt x="116705" y="119566"/>
                    </a:lnTo>
                    <a:lnTo>
                      <a:pt x="115883" y="120000"/>
                    </a:lnTo>
                    <a:lnTo>
                      <a:pt x="4116" y="120000"/>
                    </a:lnTo>
                    <a:lnTo>
                      <a:pt x="3294" y="119566"/>
                    </a:lnTo>
                    <a:lnTo>
                      <a:pt x="2466" y="118488"/>
                    </a:lnTo>
                    <a:lnTo>
                      <a:pt x="1800" y="116983"/>
                    </a:lnTo>
                    <a:lnTo>
                      <a:pt x="1183" y="114827"/>
                    </a:lnTo>
                    <a:lnTo>
                      <a:pt x="666" y="112461"/>
                    </a:lnTo>
                    <a:lnTo>
                      <a:pt x="361" y="109444"/>
                    </a:lnTo>
                    <a:lnTo>
                      <a:pt x="100" y="106211"/>
                    </a:lnTo>
                    <a:lnTo>
                      <a:pt x="0" y="102766"/>
                    </a:lnTo>
                    <a:lnTo>
                      <a:pt x="0" y="17450"/>
                    </a:lnTo>
                    <a:close/>
                    <a:moveTo>
                      <a:pt x="108472" y="30594"/>
                    </a:moveTo>
                    <a:lnTo>
                      <a:pt x="107955" y="31022"/>
                    </a:lnTo>
                    <a:lnTo>
                      <a:pt x="107544" y="31455"/>
                    </a:lnTo>
                    <a:lnTo>
                      <a:pt x="107083" y="32533"/>
                    </a:lnTo>
                    <a:lnTo>
                      <a:pt x="106772" y="33605"/>
                    </a:lnTo>
                    <a:lnTo>
                      <a:pt x="106516" y="34900"/>
                    </a:lnTo>
                    <a:lnTo>
                      <a:pt x="106261" y="36838"/>
                    </a:lnTo>
                    <a:lnTo>
                      <a:pt x="106055" y="38561"/>
                    </a:lnTo>
                    <a:lnTo>
                      <a:pt x="106055" y="42872"/>
                    </a:lnTo>
                    <a:lnTo>
                      <a:pt x="106261" y="44811"/>
                    </a:lnTo>
                    <a:lnTo>
                      <a:pt x="106516" y="46533"/>
                    </a:lnTo>
                    <a:lnTo>
                      <a:pt x="106772" y="48044"/>
                    </a:lnTo>
                    <a:lnTo>
                      <a:pt x="107083" y="49333"/>
                    </a:lnTo>
                    <a:lnTo>
                      <a:pt x="107544" y="50194"/>
                    </a:lnTo>
                    <a:lnTo>
                      <a:pt x="107955" y="50844"/>
                    </a:lnTo>
                    <a:lnTo>
                      <a:pt x="108988" y="50844"/>
                    </a:lnTo>
                    <a:lnTo>
                      <a:pt x="109400" y="50194"/>
                    </a:lnTo>
                    <a:lnTo>
                      <a:pt x="109861" y="49333"/>
                    </a:lnTo>
                    <a:lnTo>
                      <a:pt x="110172" y="48044"/>
                    </a:lnTo>
                    <a:lnTo>
                      <a:pt x="110427" y="46533"/>
                    </a:lnTo>
                    <a:lnTo>
                      <a:pt x="110683" y="44811"/>
                    </a:lnTo>
                    <a:lnTo>
                      <a:pt x="110888" y="42872"/>
                    </a:lnTo>
                    <a:lnTo>
                      <a:pt x="110888" y="38561"/>
                    </a:lnTo>
                    <a:lnTo>
                      <a:pt x="110683" y="36838"/>
                    </a:lnTo>
                    <a:lnTo>
                      <a:pt x="110427" y="34900"/>
                    </a:lnTo>
                    <a:lnTo>
                      <a:pt x="110172" y="33605"/>
                    </a:lnTo>
                    <a:lnTo>
                      <a:pt x="109861" y="32533"/>
                    </a:lnTo>
                    <a:lnTo>
                      <a:pt x="109400" y="31455"/>
                    </a:lnTo>
                    <a:lnTo>
                      <a:pt x="108988" y="31022"/>
                    </a:lnTo>
                    <a:lnTo>
                      <a:pt x="108472" y="30594"/>
                    </a:lnTo>
                    <a:close/>
                    <a:moveTo>
                      <a:pt x="99366" y="30594"/>
                    </a:moveTo>
                    <a:lnTo>
                      <a:pt x="98900" y="31022"/>
                    </a:lnTo>
                    <a:lnTo>
                      <a:pt x="98388" y="31455"/>
                    </a:lnTo>
                    <a:lnTo>
                      <a:pt x="98077" y="32533"/>
                    </a:lnTo>
                    <a:lnTo>
                      <a:pt x="97616" y="33605"/>
                    </a:lnTo>
                    <a:lnTo>
                      <a:pt x="97355" y="34900"/>
                    </a:lnTo>
                    <a:lnTo>
                      <a:pt x="97100" y="36838"/>
                    </a:lnTo>
                    <a:lnTo>
                      <a:pt x="97050" y="38561"/>
                    </a:lnTo>
                    <a:lnTo>
                      <a:pt x="96944" y="40716"/>
                    </a:lnTo>
                    <a:lnTo>
                      <a:pt x="97050" y="42872"/>
                    </a:lnTo>
                    <a:lnTo>
                      <a:pt x="97100" y="44811"/>
                    </a:lnTo>
                    <a:lnTo>
                      <a:pt x="97355" y="46533"/>
                    </a:lnTo>
                    <a:lnTo>
                      <a:pt x="97616" y="48044"/>
                    </a:lnTo>
                    <a:lnTo>
                      <a:pt x="98077" y="49333"/>
                    </a:lnTo>
                    <a:lnTo>
                      <a:pt x="98388" y="50194"/>
                    </a:lnTo>
                    <a:lnTo>
                      <a:pt x="98900" y="50844"/>
                    </a:lnTo>
                    <a:lnTo>
                      <a:pt x="99877" y="50844"/>
                    </a:lnTo>
                    <a:lnTo>
                      <a:pt x="100288" y="50194"/>
                    </a:lnTo>
                    <a:lnTo>
                      <a:pt x="100755" y="49333"/>
                    </a:lnTo>
                    <a:lnTo>
                      <a:pt x="101061" y="48044"/>
                    </a:lnTo>
                    <a:lnTo>
                      <a:pt x="101422" y="46533"/>
                    </a:lnTo>
                    <a:lnTo>
                      <a:pt x="101577" y="44811"/>
                    </a:lnTo>
                    <a:lnTo>
                      <a:pt x="101783" y="42872"/>
                    </a:lnTo>
                    <a:lnTo>
                      <a:pt x="101833" y="40716"/>
                    </a:lnTo>
                    <a:lnTo>
                      <a:pt x="101783" y="38561"/>
                    </a:lnTo>
                    <a:lnTo>
                      <a:pt x="101577" y="36838"/>
                    </a:lnTo>
                    <a:lnTo>
                      <a:pt x="101422" y="34900"/>
                    </a:lnTo>
                    <a:lnTo>
                      <a:pt x="101061" y="33605"/>
                    </a:lnTo>
                    <a:lnTo>
                      <a:pt x="100755" y="32533"/>
                    </a:lnTo>
                    <a:lnTo>
                      <a:pt x="100288" y="31455"/>
                    </a:lnTo>
                    <a:lnTo>
                      <a:pt x="99877" y="31022"/>
                    </a:lnTo>
                    <a:lnTo>
                      <a:pt x="99366" y="30594"/>
                    </a:lnTo>
                    <a:close/>
                    <a:moveTo>
                      <a:pt x="89533" y="30594"/>
                    </a:moveTo>
                    <a:lnTo>
                      <a:pt x="89022" y="31022"/>
                    </a:lnTo>
                    <a:lnTo>
                      <a:pt x="88611" y="31455"/>
                    </a:lnTo>
                    <a:lnTo>
                      <a:pt x="88144" y="32533"/>
                    </a:lnTo>
                    <a:lnTo>
                      <a:pt x="87838" y="33605"/>
                    </a:lnTo>
                    <a:lnTo>
                      <a:pt x="87477" y="34900"/>
                    </a:lnTo>
                    <a:lnTo>
                      <a:pt x="87322" y="36838"/>
                    </a:lnTo>
                    <a:lnTo>
                      <a:pt x="87116" y="38561"/>
                    </a:lnTo>
                    <a:lnTo>
                      <a:pt x="87066" y="40716"/>
                    </a:lnTo>
                    <a:lnTo>
                      <a:pt x="87116" y="42872"/>
                    </a:lnTo>
                    <a:lnTo>
                      <a:pt x="87322" y="44811"/>
                    </a:lnTo>
                    <a:lnTo>
                      <a:pt x="87477" y="46533"/>
                    </a:lnTo>
                    <a:lnTo>
                      <a:pt x="87838" y="48044"/>
                    </a:lnTo>
                    <a:lnTo>
                      <a:pt x="88144" y="49333"/>
                    </a:lnTo>
                    <a:lnTo>
                      <a:pt x="88611" y="50194"/>
                    </a:lnTo>
                    <a:lnTo>
                      <a:pt x="89022" y="50844"/>
                    </a:lnTo>
                    <a:lnTo>
                      <a:pt x="90000" y="50844"/>
                    </a:lnTo>
                    <a:lnTo>
                      <a:pt x="90516" y="50194"/>
                    </a:lnTo>
                    <a:lnTo>
                      <a:pt x="90822" y="49333"/>
                    </a:lnTo>
                    <a:lnTo>
                      <a:pt x="91283" y="48044"/>
                    </a:lnTo>
                    <a:lnTo>
                      <a:pt x="91544" y="46533"/>
                    </a:lnTo>
                    <a:lnTo>
                      <a:pt x="91800" y="44811"/>
                    </a:lnTo>
                    <a:lnTo>
                      <a:pt x="91850" y="42872"/>
                    </a:lnTo>
                    <a:lnTo>
                      <a:pt x="91955" y="40716"/>
                    </a:lnTo>
                    <a:lnTo>
                      <a:pt x="91850" y="38561"/>
                    </a:lnTo>
                    <a:lnTo>
                      <a:pt x="91800" y="36838"/>
                    </a:lnTo>
                    <a:lnTo>
                      <a:pt x="91544" y="34900"/>
                    </a:lnTo>
                    <a:lnTo>
                      <a:pt x="91283" y="33605"/>
                    </a:lnTo>
                    <a:lnTo>
                      <a:pt x="90822" y="32533"/>
                    </a:lnTo>
                    <a:lnTo>
                      <a:pt x="90516" y="31455"/>
                    </a:lnTo>
                    <a:lnTo>
                      <a:pt x="90000" y="31022"/>
                    </a:lnTo>
                    <a:lnTo>
                      <a:pt x="89533" y="30594"/>
                    </a:lnTo>
                    <a:close/>
                    <a:moveTo>
                      <a:pt x="19350" y="45027"/>
                    </a:moveTo>
                    <a:lnTo>
                      <a:pt x="19244" y="43733"/>
                    </a:lnTo>
                    <a:lnTo>
                      <a:pt x="19088" y="42227"/>
                    </a:lnTo>
                    <a:lnTo>
                      <a:pt x="18833" y="41366"/>
                    </a:lnTo>
                    <a:lnTo>
                      <a:pt x="18472" y="41150"/>
                    </a:lnTo>
                    <a:lnTo>
                      <a:pt x="11266" y="41150"/>
                    </a:lnTo>
                    <a:lnTo>
                      <a:pt x="10911" y="41366"/>
                    </a:lnTo>
                    <a:lnTo>
                      <a:pt x="10650" y="42227"/>
                    </a:lnTo>
                    <a:lnTo>
                      <a:pt x="10394" y="43733"/>
                    </a:lnTo>
                    <a:lnTo>
                      <a:pt x="10394" y="76483"/>
                    </a:lnTo>
                    <a:lnTo>
                      <a:pt x="10650" y="77772"/>
                    </a:lnTo>
                    <a:lnTo>
                      <a:pt x="10911" y="78633"/>
                    </a:lnTo>
                    <a:lnTo>
                      <a:pt x="11266" y="78850"/>
                    </a:lnTo>
                    <a:lnTo>
                      <a:pt x="18472" y="78850"/>
                    </a:lnTo>
                    <a:lnTo>
                      <a:pt x="18833" y="78633"/>
                    </a:lnTo>
                    <a:lnTo>
                      <a:pt x="19088" y="77772"/>
                    </a:lnTo>
                    <a:lnTo>
                      <a:pt x="19244" y="76483"/>
                    </a:lnTo>
                    <a:lnTo>
                      <a:pt x="19350" y="74972"/>
                    </a:lnTo>
                    <a:lnTo>
                      <a:pt x="19350" y="45027"/>
                    </a:lnTo>
                    <a:close/>
                  </a:path>
                </a:pathLst>
              </a:custGeom>
              <a:solidFill>
                <a:srgbClr val="3C3C3C"/>
              </a:solidFill>
              <a:ln>
                <a:noFill/>
              </a:ln>
            </p:spPr>
            <p:txBody>
              <a:bodyPr anchorCtr="0" anchor="t" bIns="45700" lIns="45700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Shape 296"/>
              <p:cNvSpPr/>
              <p:nvPr/>
            </p:nvSpPr>
            <p:spPr>
              <a:xfrm>
                <a:off x="0" y="0"/>
                <a:ext cx="602299" cy="134328"/>
              </a:xfrm>
              <a:custGeom>
                <a:pathLst>
                  <a:path extrusionOk="0" h="120000" w="120000">
                    <a:moveTo>
                      <a:pt x="0" y="17205"/>
                    </a:moveTo>
                    <a:lnTo>
                      <a:pt x="100" y="13761"/>
                    </a:lnTo>
                    <a:lnTo>
                      <a:pt x="361" y="10538"/>
                    </a:lnTo>
                    <a:lnTo>
                      <a:pt x="666" y="7527"/>
                    </a:lnTo>
                    <a:lnTo>
                      <a:pt x="1183" y="5161"/>
                    </a:lnTo>
                    <a:lnTo>
                      <a:pt x="1800" y="3011"/>
                    </a:lnTo>
                    <a:lnTo>
                      <a:pt x="2466" y="1505"/>
                    </a:lnTo>
                    <a:lnTo>
                      <a:pt x="3294" y="427"/>
                    </a:lnTo>
                    <a:lnTo>
                      <a:pt x="4116" y="0"/>
                    </a:lnTo>
                    <a:lnTo>
                      <a:pt x="115883" y="0"/>
                    </a:lnTo>
                    <a:lnTo>
                      <a:pt x="116705" y="427"/>
                    </a:lnTo>
                    <a:lnTo>
                      <a:pt x="117527" y="1505"/>
                    </a:lnTo>
                    <a:lnTo>
                      <a:pt x="118200" y="3011"/>
                    </a:lnTo>
                    <a:lnTo>
                      <a:pt x="118816" y="5161"/>
                    </a:lnTo>
                    <a:lnTo>
                      <a:pt x="119333" y="7527"/>
                    </a:lnTo>
                    <a:lnTo>
                      <a:pt x="119638" y="10538"/>
                    </a:lnTo>
                    <a:lnTo>
                      <a:pt x="119894" y="13761"/>
                    </a:lnTo>
                    <a:lnTo>
                      <a:pt x="120000" y="17205"/>
                    </a:lnTo>
                    <a:lnTo>
                      <a:pt x="120000" y="102794"/>
                    </a:lnTo>
                    <a:lnTo>
                      <a:pt x="119894" y="106022"/>
                    </a:lnTo>
                    <a:lnTo>
                      <a:pt x="119638" y="109244"/>
                    </a:lnTo>
                    <a:lnTo>
                      <a:pt x="119333" y="112255"/>
                    </a:lnTo>
                    <a:lnTo>
                      <a:pt x="118816" y="115055"/>
                    </a:lnTo>
                    <a:lnTo>
                      <a:pt x="118200" y="116772"/>
                    </a:lnTo>
                    <a:lnTo>
                      <a:pt x="117527" y="118711"/>
                    </a:lnTo>
                    <a:lnTo>
                      <a:pt x="116705" y="119783"/>
                    </a:lnTo>
                    <a:lnTo>
                      <a:pt x="115883" y="120000"/>
                    </a:lnTo>
                    <a:lnTo>
                      <a:pt x="4116" y="120000"/>
                    </a:lnTo>
                    <a:lnTo>
                      <a:pt x="3294" y="119783"/>
                    </a:lnTo>
                    <a:lnTo>
                      <a:pt x="2466" y="118711"/>
                    </a:lnTo>
                    <a:lnTo>
                      <a:pt x="1800" y="116772"/>
                    </a:lnTo>
                    <a:lnTo>
                      <a:pt x="1183" y="115055"/>
                    </a:lnTo>
                    <a:lnTo>
                      <a:pt x="666" y="112255"/>
                    </a:lnTo>
                    <a:lnTo>
                      <a:pt x="361" y="109244"/>
                    </a:lnTo>
                    <a:lnTo>
                      <a:pt x="100" y="106022"/>
                    </a:lnTo>
                    <a:lnTo>
                      <a:pt x="0" y="102794"/>
                    </a:lnTo>
                    <a:lnTo>
                      <a:pt x="0" y="17205"/>
                    </a:lnTo>
                    <a:close/>
                    <a:moveTo>
                      <a:pt x="108472" y="30538"/>
                    </a:moveTo>
                    <a:lnTo>
                      <a:pt x="107955" y="30966"/>
                    </a:lnTo>
                    <a:lnTo>
                      <a:pt x="107544" y="31611"/>
                    </a:lnTo>
                    <a:lnTo>
                      <a:pt x="107083" y="32472"/>
                    </a:lnTo>
                    <a:lnTo>
                      <a:pt x="106772" y="33761"/>
                    </a:lnTo>
                    <a:lnTo>
                      <a:pt x="106516" y="35266"/>
                    </a:lnTo>
                    <a:lnTo>
                      <a:pt x="106261" y="36988"/>
                    </a:lnTo>
                    <a:lnTo>
                      <a:pt x="106055" y="38922"/>
                    </a:lnTo>
                    <a:lnTo>
                      <a:pt x="106055" y="42794"/>
                    </a:lnTo>
                    <a:lnTo>
                      <a:pt x="106261" y="44944"/>
                    </a:lnTo>
                    <a:lnTo>
                      <a:pt x="106516" y="46450"/>
                    </a:lnTo>
                    <a:lnTo>
                      <a:pt x="106772" y="47738"/>
                    </a:lnTo>
                    <a:lnTo>
                      <a:pt x="107083" y="49244"/>
                    </a:lnTo>
                    <a:lnTo>
                      <a:pt x="107544" y="49894"/>
                    </a:lnTo>
                    <a:lnTo>
                      <a:pt x="107955" y="50750"/>
                    </a:lnTo>
                    <a:lnTo>
                      <a:pt x="108472" y="50966"/>
                    </a:lnTo>
                    <a:lnTo>
                      <a:pt x="108988" y="50750"/>
                    </a:lnTo>
                    <a:lnTo>
                      <a:pt x="109400" y="49894"/>
                    </a:lnTo>
                    <a:lnTo>
                      <a:pt x="109861" y="49244"/>
                    </a:lnTo>
                    <a:lnTo>
                      <a:pt x="110172" y="47738"/>
                    </a:lnTo>
                    <a:lnTo>
                      <a:pt x="110427" y="46450"/>
                    </a:lnTo>
                    <a:lnTo>
                      <a:pt x="110683" y="44944"/>
                    </a:lnTo>
                    <a:lnTo>
                      <a:pt x="110888" y="42794"/>
                    </a:lnTo>
                    <a:lnTo>
                      <a:pt x="110888" y="38922"/>
                    </a:lnTo>
                    <a:lnTo>
                      <a:pt x="110683" y="36988"/>
                    </a:lnTo>
                    <a:lnTo>
                      <a:pt x="110427" y="35266"/>
                    </a:lnTo>
                    <a:lnTo>
                      <a:pt x="110172" y="33761"/>
                    </a:lnTo>
                    <a:lnTo>
                      <a:pt x="109861" y="32472"/>
                    </a:lnTo>
                    <a:lnTo>
                      <a:pt x="109400" y="31611"/>
                    </a:lnTo>
                    <a:lnTo>
                      <a:pt x="108988" y="30966"/>
                    </a:lnTo>
                    <a:lnTo>
                      <a:pt x="108472" y="30538"/>
                    </a:lnTo>
                    <a:close/>
                    <a:moveTo>
                      <a:pt x="99366" y="30538"/>
                    </a:moveTo>
                    <a:lnTo>
                      <a:pt x="98900" y="30966"/>
                    </a:lnTo>
                    <a:lnTo>
                      <a:pt x="98388" y="31611"/>
                    </a:lnTo>
                    <a:lnTo>
                      <a:pt x="98077" y="32472"/>
                    </a:lnTo>
                    <a:lnTo>
                      <a:pt x="97616" y="33761"/>
                    </a:lnTo>
                    <a:lnTo>
                      <a:pt x="97355" y="35266"/>
                    </a:lnTo>
                    <a:lnTo>
                      <a:pt x="97100" y="36988"/>
                    </a:lnTo>
                    <a:lnTo>
                      <a:pt x="97050" y="38922"/>
                    </a:lnTo>
                    <a:lnTo>
                      <a:pt x="96944" y="41077"/>
                    </a:lnTo>
                    <a:lnTo>
                      <a:pt x="97050" y="42794"/>
                    </a:lnTo>
                    <a:lnTo>
                      <a:pt x="97100" y="44944"/>
                    </a:lnTo>
                    <a:lnTo>
                      <a:pt x="97355" y="46450"/>
                    </a:lnTo>
                    <a:lnTo>
                      <a:pt x="97616" y="47738"/>
                    </a:lnTo>
                    <a:lnTo>
                      <a:pt x="98077" y="49244"/>
                    </a:lnTo>
                    <a:lnTo>
                      <a:pt x="98388" y="49894"/>
                    </a:lnTo>
                    <a:lnTo>
                      <a:pt x="98900" y="50750"/>
                    </a:lnTo>
                    <a:lnTo>
                      <a:pt x="99366" y="50966"/>
                    </a:lnTo>
                    <a:lnTo>
                      <a:pt x="99877" y="50750"/>
                    </a:lnTo>
                    <a:lnTo>
                      <a:pt x="100288" y="49894"/>
                    </a:lnTo>
                    <a:lnTo>
                      <a:pt x="100755" y="49244"/>
                    </a:lnTo>
                    <a:lnTo>
                      <a:pt x="101061" y="47738"/>
                    </a:lnTo>
                    <a:lnTo>
                      <a:pt x="101422" y="46450"/>
                    </a:lnTo>
                    <a:lnTo>
                      <a:pt x="101577" y="44944"/>
                    </a:lnTo>
                    <a:lnTo>
                      <a:pt x="101783" y="42794"/>
                    </a:lnTo>
                    <a:lnTo>
                      <a:pt x="101833" y="41077"/>
                    </a:lnTo>
                    <a:lnTo>
                      <a:pt x="101783" y="38922"/>
                    </a:lnTo>
                    <a:lnTo>
                      <a:pt x="101577" y="36988"/>
                    </a:lnTo>
                    <a:lnTo>
                      <a:pt x="101422" y="35266"/>
                    </a:lnTo>
                    <a:lnTo>
                      <a:pt x="101061" y="33761"/>
                    </a:lnTo>
                    <a:lnTo>
                      <a:pt x="100755" y="32472"/>
                    </a:lnTo>
                    <a:lnTo>
                      <a:pt x="100288" y="31611"/>
                    </a:lnTo>
                    <a:lnTo>
                      <a:pt x="99877" y="30966"/>
                    </a:lnTo>
                    <a:lnTo>
                      <a:pt x="99366" y="30538"/>
                    </a:lnTo>
                    <a:close/>
                    <a:moveTo>
                      <a:pt x="89533" y="30538"/>
                    </a:moveTo>
                    <a:lnTo>
                      <a:pt x="89022" y="30966"/>
                    </a:lnTo>
                    <a:lnTo>
                      <a:pt x="88611" y="31611"/>
                    </a:lnTo>
                    <a:lnTo>
                      <a:pt x="88144" y="32472"/>
                    </a:lnTo>
                    <a:lnTo>
                      <a:pt x="87838" y="33761"/>
                    </a:lnTo>
                    <a:lnTo>
                      <a:pt x="87477" y="35266"/>
                    </a:lnTo>
                    <a:lnTo>
                      <a:pt x="87322" y="36988"/>
                    </a:lnTo>
                    <a:lnTo>
                      <a:pt x="87116" y="38922"/>
                    </a:lnTo>
                    <a:lnTo>
                      <a:pt x="87066" y="41077"/>
                    </a:lnTo>
                    <a:lnTo>
                      <a:pt x="87116" y="42794"/>
                    </a:lnTo>
                    <a:lnTo>
                      <a:pt x="87322" y="44944"/>
                    </a:lnTo>
                    <a:lnTo>
                      <a:pt x="87477" y="46450"/>
                    </a:lnTo>
                    <a:lnTo>
                      <a:pt x="87838" y="47738"/>
                    </a:lnTo>
                    <a:lnTo>
                      <a:pt x="88144" y="49244"/>
                    </a:lnTo>
                    <a:lnTo>
                      <a:pt x="88611" y="49894"/>
                    </a:lnTo>
                    <a:lnTo>
                      <a:pt x="89022" y="50750"/>
                    </a:lnTo>
                    <a:lnTo>
                      <a:pt x="89533" y="50966"/>
                    </a:lnTo>
                    <a:lnTo>
                      <a:pt x="90000" y="50750"/>
                    </a:lnTo>
                    <a:lnTo>
                      <a:pt x="90516" y="49894"/>
                    </a:lnTo>
                    <a:lnTo>
                      <a:pt x="90822" y="49244"/>
                    </a:lnTo>
                    <a:lnTo>
                      <a:pt x="91283" y="47738"/>
                    </a:lnTo>
                    <a:lnTo>
                      <a:pt x="91544" y="46450"/>
                    </a:lnTo>
                    <a:lnTo>
                      <a:pt x="91800" y="44944"/>
                    </a:lnTo>
                    <a:lnTo>
                      <a:pt x="91850" y="42794"/>
                    </a:lnTo>
                    <a:lnTo>
                      <a:pt x="91955" y="41077"/>
                    </a:lnTo>
                    <a:lnTo>
                      <a:pt x="91850" y="38922"/>
                    </a:lnTo>
                    <a:lnTo>
                      <a:pt x="91800" y="36988"/>
                    </a:lnTo>
                    <a:lnTo>
                      <a:pt x="91544" y="35266"/>
                    </a:lnTo>
                    <a:lnTo>
                      <a:pt x="91283" y="33761"/>
                    </a:lnTo>
                    <a:lnTo>
                      <a:pt x="90822" y="32472"/>
                    </a:lnTo>
                    <a:lnTo>
                      <a:pt x="90516" y="31611"/>
                    </a:lnTo>
                    <a:lnTo>
                      <a:pt x="90000" y="30966"/>
                    </a:lnTo>
                    <a:lnTo>
                      <a:pt x="89533" y="30538"/>
                    </a:lnTo>
                    <a:close/>
                    <a:moveTo>
                      <a:pt x="19350" y="44944"/>
                    </a:moveTo>
                    <a:lnTo>
                      <a:pt x="19244" y="43438"/>
                    </a:lnTo>
                    <a:lnTo>
                      <a:pt x="19088" y="42366"/>
                    </a:lnTo>
                    <a:lnTo>
                      <a:pt x="18833" y="41288"/>
                    </a:lnTo>
                    <a:lnTo>
                      <a:pt x="10911" y="41288"/>
                    </a:lnTo>
                    <a:lnTo>
                      <a:pt x="10650" y="42366"/>
                    </a:lnTo>
                    <a:lnTo>
                      <a:pt x="10394" y="43438"/>
                    </a:lnTo>
                    <a:lnTo>
                      <a:pt x="10394" y="76561"/>
                    </a:lnTo>
                    <a:lnTo>
                      <a:pt x="10650" y="77633"/>
                    </a:lnTo>
                    <a:lnTo>
                      <a:pt x="10911" y="78494"/>
                    </a:lnTo>
                    <a:lnTo>
                      <a:pt x="11266" y="78711"/>
                    </a:lnTo>
                    <a:lnTo>
                      <a:pt x="18472" y="78711"/>
                    </a:lnTo>
                    <a:lnTo>
                      <a:pt x="18833" y="78494"/>
                    </a:lnTo>
                    <a:lnTo>
                      <a:pt x="19088" y="77633"/>
                    </a:lnTo>
                    <a:lnTo>
                      <a:pt x="19244" y="76561"/>
                    </a:lnTo>
                    <a:lnTo>
                      <a:pt x="19350" y="75055"/>
                    </a:lnTo>
                    <a:lnTo>
                      <a:pt x="19350" y="44944"/>
                    </a:lnTo>
                    <a:close/>
                  </a:path>
                </a:pathLst>
              </a:custGeom>
              <a:solidFill>
                <a:srgbClr val="3C3C3C"/>
              </a:solidFill>
              <a:ln>
                <a:noFill/>
              </a:ln>
            </p:spPr>
            <p:txBody>
              <a:bodyPr anchorCtr="0" anchor="t" bIns="45700" lIns="45700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7" name="Shape 297"/>
            <p:cNvGrpSpPr/>
            <p:nvPr/>
          </p:nvGrpSpPr>
          <p:grpSpPr>
            <a:xfrm>
              <a:off x="-1" y="1029842"/>
              <a:ext cx="2319115" cy="3962353"/>
              <a:chOff x="0" y="0"/>
              <a:chExt cx="2319114" cy="3962352"/>
            </a:xfrm>
          </p:grpSpPr>
          <p:sp>
            <p:nvSpPr>
              <p:cNvPr id="298" name="Shape 298"/>
              <p:cNvSpPr/>
              <p:nvPr/>
            </p:nvSpPr>
            <p:spPr>
              <a:xfrm>
                <a:off x="57425" y="0"/>
                <a:ext cx="2194975" cy="3275938"/>
              </a:xfrm>
              <a:prstGeom prst="rect">
                <a:avLst/>
              </a:prstGeom>
              <a:noFill/>
              <a:ln cap="flat" cmpd="sng" w="12700">
                <a:solidFill>
                  <a:srgbClr val="3C3C3C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  <p:txBody>
              <a:bodyPr anchorCtr="0" anchor="ctr" bIns="45700" lIns="45700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9" name="Shape 299"/>
              <p:cNvGrpSpPr/>
              <p:nvPr/>
            </p:nvGrpSpPr>
            <p:grpSpPr>
              <a:xfrm>
                <a:off x="170266" y="91820"/>
                <a:ext cx="1975570" cy="3067689"/>
                <a:chOff x="0" y="0"/>
                <a:chExt cx="1975570" cy="3067688"/>
              </a:xfrm>
            </p:grpSpPr>
            <p:sp>
              <p:nvSpPr>
                <p:cNvPr id="300" name="Shape 300"/>
                <p:cNvSpPr/>
                <p:nvPr/>
              </p:nvSpPr>
              <p:spPr>
                <a:xfrm>
                  <a:off x="0" y="2125450"/>
                  <a:ext cx="868609" cy="936774"/>
                </a:xfrm>
                <a:prstGeom prst="roundRect">
                  <a:avLst>
                    <a:gd fmla="val 6211" name="adj"/>
                  </a:avLst>
                </a:prstGeom>
                <a:solidFill>
                  <a:srgbClr val="5D8C9D"/>
                </a:solidFill>
                <a:ln>
                  <a:noFill/>
                </a:ln>
              </p:spPr>
              <p:txBody>
                <a:bodyPr anchorCtr="0" anchor="ctr" bIns="45700" lIns="45700" rIns="45700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Font typeface="Arial"/>
                    <a:buNone/>
                  </a:pPr>
                  <a:r>
                    <a:t/>
                  </a:r>
                  <a:endParaRPr b="0" i="0" sz="11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Shape 301"/>
                <p:cNvSpPr/>
                <p:nvPr/>
              </p:nvSpPr>
              <p:spPr>
                <a:xfrm>
                  <a:off x="1548745" y="1080737"/>
                  <a:ext cx="426823" cy="985592"/>
                </a:xfrm>
                <a:prstGeom prst="roundRect">
                  <a:avLst>
                    <a:gd fmla="val 6211" name="adj"/>
                  </a:avLst>
                </a:prstGeom>
                <a:solidFill>
                  <a:srgbClr val="5D8C9D"/>
                </a:solidFill>
                <a:ln>
                  <a:noFill/>
                </a:ln>
              </p:spPr>
              <p:txBody>
                <a:bodyPr anchorCtr="0" anchor="ctr" bIns="45700" lIns="45700" rIns="45700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Font typeface="Arial"/>
                    <a:buNone/>
                  </a:pPr>
                  <a:r>
                    <a:t/>
                  </a:r>
                  <a:endParaRPr b="0" i="0" sz="11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" name="Shape 302"/>
                <p:cNvSpPr/>
                <p:nvPr/>
              </p:nvSpPr>
              <p:spPr>
                <a:xfrm>
                  <a:off x="471606" y="1080737"/>
                  <a:ext cx="588997" cy="985592"/>
                </a:xfrm>
                <a:prstGeom prst="roundRect">
                  <a:avLst>
                    <a:gd fmla="val 6211" name="adj"/>
                  </a:avLst>
                </a:prstGeom>
                <a:solidFill>
                  <a:srgbClr val="36D6C3"/>
                </a:solidFill>
                <a:ln>
                  <a:noFill/>
                </a:ln>
              </p:spPr>
              <p:txBody>
                <a:bodyPr anchorCtr="0" anchor="ctr" bIns="45700" lIns="45700" rIns="45700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Font typeface="Arial"/>
                    <a:buNone/>
                  </a:pPr>
                  <a:r>
                    <a:t/>
                  </a:r>
                  <a:endParaRPr b="0" i="0" sz="11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" name="Shape 303"/>
                <p:cNvSpPr/>
                <p:nvPr/>
              </p:nvSpPr>
              <p:spPr>
                <a:xfrm>
                  <a:off x="0" y="1080737"/>
                  <a:ext cx="418360" cy="985592"/>
                </a:xfrm>
                <a:prstGeom prst="roundRect">
                  <a:avLst>
                    <a:gd fmla="val 6211" name="adj"/>
                  </a:avLst>
                </a:prstGeom>
                <a:solidFill>
                  <a:srgbClr val="699AAB"/>
                </a:solidFill>
                <a:ln>
                  <a:noFill/>
                </a:ln>
              </p:spPr>
              <p:txBody>
                <a:bodyPr anchorCtr="0" anchor="ctr" bIns="45700" lIns="45700" rIns="45700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Font typeface="Arial"/>
                    <a:buNone/>
                  </a:pPr>
                  <a:r>
                    <a:t/>
                  </a:r>
                  <a:endParaRPr b="0" i="0" sz="11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" name="Shape 304"/>
                <p:cNvSpPr/>
                <p:nvPr/>
              </p:nvSpPr>
              <p:spPr>
                <a:xfrm>
                  <a:off x="1115179" y="1080737"/>
                  <a:ext cx="373471" cy="985592"/>
                </a:xfrm>
                <a:prstGeom prst="roundRect">
                  <a:avLst>
                    <a:gd fmla="val 6211" name="adj"/>
                  </a:avLst>
                </a:prstGeom>
                <a:solidFill>
                  <a:srgbClr val="17BF7F"/>
                </a:solidFill>
                <a:ln>
                  <a:noFill/>
                </a:ln>
              </p:spPr>
              <p:txBody>
                <a:bodyPr anchorCtr="0" anchor="ctr" bIns="45700" lIns="45700" rIns="45700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Font typeface="Arial"/>
                    <a:buNone/>
                  </a:pPr>
                  <a:r>
                    <a:t/>
                  </a:r>
                  <a:endParaRPr b="0" i="0" sz="11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" name="Shape 305"/>
                <p:cNvSpPr/>
                <p:nvPr/>
              </p:nvSpPr>
              <p:spPr>
                <a:xfrm>
                  <a:off x="1308350" y="2130913"/>
                  <a:ext cx="667137" cy="936774"/>
                </a:xfrm>
                <a:prstGeom prst="roundRect">
                  <a:avLst>
                    <a:gd fmla="val 6211" name="adj"/>
                  </a:avLst>
                </a:prstGeom>
                <a:solidFill>
                  <a:srgbClr val="36D6C3"/>
                </a:solidFill>
                <a:ln>
                  <a:noFill/>
                </a:ln>
              </p:spPr>
              <p:txBody>
                <a:bodyPr anchorCtr="0" anchor="ctr" bIns="45700" lIns="45700" rIns="45700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Font typeface="Arial"/>
                    <a:buNone/>
                  </a:pPr>
                  <a:r>
                    <a:t/>
                  </a:r>
                  <a:endParaRPr b="0" i="0" sz="11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" name="Shape 306"/>
                <p:cNvSpPr/>
                <p:nvPr/>
              </p:nvSpPr>
              <p:spPr>
                <a:xfrm>
                  <a:off x="868600" y="0"/>
                  <a:ext cx="1106959" cy="985592"/>
                </a:xfrm>
                <a:prstGeom prst="roundRect">
                  <a:avLst>
                    <a:gd fmla="val 6211" name="adj"/>
                  </a:avLst>
                </a:prstGeom>
                <a:solidFill>
                  <a:srgbClr val="2FB5E5"/>
                </a:solidFill>
                <a:ln>
                  <a:noFill/>
                </a:ln>
              </p:spPr>
              <p:txBody>
                <a:bodyPr anchorCtr="0" anchor="ctr" bIns="45700" lIns="45700" rIns="45700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Font typeface="Arial"/>
                    <a:buNone/>
                  </a:pPr>
                  <a:r>
                    <a:t/>
                  </a:r>
                  <a:endParaRPr b="0" i="0" sz="11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7" name="Shape 307"/>
                <p:cNvSpPr/>
                <p:nvPr/>
              </p:nvSpPr>
              <p:spPr>
                <a:xfrm>
                  <a:off x="0" y="8961"/>
                  <a:ext cx="205100" cy="985592"/>
                </a:xfrm>
                <a:prstGeom prst="roundRect">
                  <a:avLst>
                    <a:gd fmla="val 6211" name="adj"/>
                  </a:avLst>
                </a:prstGeom>
                <a:solidFill>
                  <a:srgbClr val="699AAB"/>
                </a:solidFill>
                <a:ln>
                  <a:noFill/>
                </a:ln>
              </p:spPr>
              <p:txBody>
                <a:bodyPr anchorCtr="0" anchor="ctr" bIns="45700" lIns="45700" rIns="45700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Font typeface="Arial"/>
                    <a:buNone/>
                  </a:pPr>
                  <a:r>
                    <a:t/>
                  </a:r>
                  <a:endParaRPr b="0" i="0" sz="11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Shape 308"/>
                <p:cNvSpPr/>
                <p:nvPr/>
              </p:nvSpPr>
              <p:spPr>
                <a:xfrm>
                  <a:off x="533127" y="8961"/>
                  <a:ext cx="279310" cy="985592"/>
                </a:xfrm>
                <a:prstGeom prst="roundRect">
                  <a:avLst>
                    <a:gd fmla="val 6211" name="adj"/>
                  </a:avLst>
                </a:prstGeom>
                <a:solidFill>
                  <a:srgbClr val="17BF7F"/>
                </a:solidFill>
                <a:ln>
                  <a:noFill/>
                </a:ln>
              </p:spPr>
              <p:txBody>
                <a:bodyPr anchorCtr="0" anchor="ctr" bIns="45700" lIns="45700" rIns="45700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Font typeface="Arial"/>
                    <a:buNone/>
                  </a:pPr>
                  <a:r>
                    <a:t/>
                  </a:r>
                  <a:endParaRPr b="0" i="0" sz="11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Shape 309"/>
                <p:cNvSpPr/>
                <p:nvPr/>
              </p:nvSpPr>
              <p:spPr>
                <a:xfrm>
                  <a:off x="278375" y="8961"/>
                  <a:ext cx="193159" cy="985592"/>
                </a:xfrm>
                <a:prstGeom prst="roundRect">
                  <a:avLst>
                    <a:gd fmla="val 6211" name="adj"/>
                  </a:avLst>
                </a:prstGeom>
                <a:solidFill>
                  <a:srgbClr val="2FB5E5"/>
                </a:solidFill>
                <a:ln>
                  <a:noFill/>
                </a:ln>
              </p:spPr>
              <p:txBody>
                <a:bodyPr anchorCtr="0" anchor="ctr" bIns="45700" lIns="45700" rIns="45700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Font typeface="Arial"/>
                    <a:buNone/>
                  </a:pPr>
                  <a:r>
                    <a:t/>
                  </a:r>
                  <a:endParaRPr b="0" i="0" sz="11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10" name="Shape 310"/>
              <p:cNvSpPr/>
              <p:nvPr/>
            </p:nvSpPr>
            <p:spPr>
              <a:xfrm>
                <a:off x="0" y="3392851"/>
                <a:ext cx="2319114" cy="569501"/>
              </a:xfrm>
              <a:custGeom>
                <a:pathLst>
                  <a:path extrusionOk="0" h="120000" w="120000">
                    <a:moveTo>
                      <a:pt x="0" y="17450"/>
                    </a:moveTo>
                    <a:lnTo>
                      <a:pt x="100" y="13788"/>
                    </a:lnTo>
                    <a:lnTo>
                      <a:pt x="361" y="10555"/>
                    </a:lnTo>
                    <a:lnTo>
                      <a:pt x="666" y="7538"/>
                    </a:lnTo>
                    <a:lnTo>
                      <a:pt x="1183" y="5172"/>
                    </a:lnTo>
                    <a:lnTo>
                      <a:pt x="1800" y="3016"/>
                    </a:lnTo>
                    <a:lnTo>
                      <a:pt x="2466" y="1077"/>
                    </a:lnTo>
                    <a:lnTo>
                      <a:pt x="3294" y="427"/>
                    </a:lnTo>
                    <a:lnTo>
                      <a:pt x="4116" y="0"/>
                    </a:lnTo>
                    <a:lnTo>
                      <a:pt x="115883" y="0"/>
                    </a:lnTo>
                    <a:lnTo>
                      <a:pt x="116705" y="427"/>
                    </a:lnTo>
                    <a:lnTo>
                      <a:pt x="117527" y="1077"/>
                    </a:lnTo>
                    <a:lnTo>
                      <a:pt x="118200" y="3016"/>
                    </a:lnTo>
                    <a:lnTo>
                      <a:pt x="118816" y="5172"/>
                    </a:lnTo>
                    <a:lnTo>
                      <a:pt x="119333" y="7538"/>
                    </a:lnTo>
                    <a:lnTo>
                      <a:pt x="119638" y="10555"/>
                    </a:lnTo>
                    <a:lnTo>
                      <a:pt x="119894" y="13788"/>
                    </a:lnTo>
                    <a:lnTo>
                      <a:pt x="120000" y="17450"/>
                    </a:lnTo>
                    <a:lnTo>
                      <a:pt x="120000" y="102766"/>
                    </a:lnTo>
                    <a:lnTo>
                      <a:pt x="119894" y="106211"/>
                    </a:lnTo>
                    <a:lnTo>
                      <a:pt x="119638" y="109444"/>
                    </a:lnTo>
                    <a:lnTo>
                      <a:pt x="119333" y="112461"/>
                    </a:lnTo>
                    <a:lnTo>
                      <a:pt x="118816" y="114827"/>
                    </a:lnTo>
                    <a:lnTo>
                      <a:pt x="118200" y="116983"/>
                    </a:lnTo>
                    <a:lnTo>
                      <a:pt x="117527" y="118488"/>
                    </a:lnTo>
                    <a:lnTo>
                      <a:pt x="116705" y="119566"/>
                    </a:lnTo>
                    <a:lnTo>
                      <a:pt x="115883" y="120000"/>
                    </a:lnTo>
                    <a:lnTo>
                      <a:pt x="4116" y="120000"/>
                    </a:lnTo>
                    <a:lnTo>
                      <a:pt x="3294" y="119566"/>
                    </a:lnTo>
                    <a:lnTo>
                      <a:pt x="2466" y="118488"/>
                    </a:lnTo>
                    <a:lnTo>
                      <a:pt x="1800" y="116983"/>
                    </a:lnTo>
                    <a:lnTo>
                      <a:pt x="1183" y="114827"/>
                    </a:lnTo>
                    <a:lnTo>
                      <a:pt x="666" y="112461"/>
                    </a:lnTo>
                    <a:lnTo>
                      <a:pt x="361" y="109444"/>
                    </a:lnTo>
                    <a:lnTo>
                      <a:pt x="100" y="106211"/>
                    </a:lnTo>
                    <a:lnTo>
                      <a:pt x="0" y="102766"/>
                    </a:lnTo>
                    <a:lnTo>
                      <a:pt x="0" y="17450"/>
                    </a:lnTo>
                    <a:close/>
                    <a:moveTo>
                      <a:pt x="108472" y="30594"/>
                    </a:moveTo>
                    <a:lnTo>
                      <a:pt x="107955" y="31022"/>
                    </a:lnTo>
                    <a:lnTo>
                      <a:pt x="107544" y="31455"/>
                    </a:lnTo>
                    <a:lnTo>
                      <a:pt x="107083" y="32533"/>
                    </a:lnTo>
                    <a:lnTo>
                      <a:pt x="106772" y="33605"/>
                    </a:lnTo>
                    <a:lnTo>
                      <a:pt x="106516" y="34900"/>
                    </a:lnTo>
                    <a:lnTo>
                      <a:pt x="106261" y="36838"/>
                    </a:lnTo>
                    <a:lnTo>
                      <a:pt x="106055" y="38561"/>
                    </a:lnTo>
                    <a:lnTo>
                      <a:pt x="106055" y="42872"/>
                    </a:lnTo>
                    <a:lnTo>
                      <a:pt x="106261" y="44811"/>
                    </a:lnTo>
                    <a:lnTo>
                      <a:pt x="106516" y="46533"/>
                    </a:lnTo>
                    <a:lnTo>
                      <a:pt x="106772" y="48044"/>
                    </a:lnTo>
                    <a:lnTo>
                      <a:pt x="107083" y="49333"/>
                    </a:lnTo>
                    <a:lnTo>
                      <a:pt x="107544" y="50194"/>
                    </a:lnTo>
                    <a:lnTo>
                      <a:pt x="107955" y="50844"/>
                    </a:lnTo>
                    <a:lnTo>
                      <a:pt x="108988" y="50844"/>
                    </a:lnTo>
                    <a:lnTo>
                      <a:pt x="109400" y="50194"/>
                    </a:lnTo>
                    <a:lnTo>
                      <a:pt x="109861" y="49333"/>
                    </a:lnTo>
                    <a:lnTo>
                      <a:pt x="110172" y="48044"/>
                    </a:lnTo>
                    <a:lnTo>
                      <a:pt x="110427" y="46533"/>
                    </a:lnTo>
                    <a:lnTo>
                      <a:pt x="110683" y="44811"/>
                    </a:lnTo>
                    <a:lnTo>
                      <a:pt x="110888" y="42872"/>
                    </a:lnTo>
                    <a:lnTo>
                      <a:pt x="110888" y="38561"/>
                    </a:lnTo>
                    <a:lnTo>
                      <a:pt x="110683" y="36838"/>
                    </a:lnTo>
                    <a:lnTo>
                      <a:pt x="110427" y="34900"/>
                    </a:lnTo>
                    <a:lnTo>
                      <a:pt x="110172" y="33605"/>
                    </a:lnTo>
                    <a:lnTo>
                      <a:pt x="109861" y="32533"/>
                    </a:lnTo>
                    <a:lnTo>
                      <a:pt x="109400" y="31455"/>
                    </a:lnTo>
                    <a:lnTo>
                      <a:pt x="108988" y="31022"/>
                    </a:lnTo>
                    <a:lnTo>
                      <a:pt x="108472" y="30594"/>
                    </a:lnTo>
                    <a:close/>
                    <a:moveTo>
                      <a:pt x="99366" y="30594"/>
                    </a:moveTo>
                    <a:lnTo>
                      <a:pt x="98900" y="31022"/>
                    </a:lnTo>
                    <a:lnTo>
                      <a:pt x="98388" y="31455"/>
                    </a:lnTo>
                    <a:lnTo>
                      <a:pt x="98077" y="32533"/>
                    </a:lnTo>
                    <a:lnTo>
                      <a:pt x="97616" y="33605"/>
                    </a:lnTo>
                    <a:lnTo>
                      <a:pt x="97355" y="34900"/>
                    </a:lnTo>
                    <a:lnTo>
                      <a:pt x="97100" y="36838"/>
                    </a:lnTo>
                    <a:lnTo>
                      <a:pt x="97050" y="38561"/>
                    </a:lnTo>
                    <a:lnTo>
                      <a:pt x="96944" y="40716"/>
                    </a:lnTo>
                    <a:lnTo>
                      <a:pt x="97050" y="42872"/>
                    </a:lnTo>
                    <a:lnTo>
                      <a:pt x="97100" y="44811"/>
                    </a:lnTo>
                    <a:lnTo>
                      <a:pt x="97355" y="46533"/>
                    </a:lnTo>
                    <a:lnTo>
                      <a:pt x="97616" y="48044"/>
                    </a:lnTo>
                    <a:lnTo>
                      <a:pt x="98077" y="49333"/>
                    </a:lnTo>
                    <a:lnTo>
                      <a:pt x="98388" y="50194"/>
                    </a:lnTo>
                    <a:lnTo>
                      <a:pt x="98900" y="50844"/>
                    </a:lnTo>
                    <a:lnTo>
                      <a:pt x="99877" y="50844"/>
                    </a:lnTo>
                    <a:lnTo>
                      <a:pt x="100288" y="50194"/>
                    </a:lnTo>
                    <a:lnTo>
                      <a:pt x="100755" y="49333"/>
                    </a:lnTo>
                    <a:lnTo>
                      <a:pt x="101061" y="48044"/>
                    </a:lnTo>
                    <a:lnTo>
                      <a:pt x="101422" y="46533"/>
                    </a:lnTo>
                    <a:lnTo>
                      <a:pt x="101577" y="44811"/>
                    </a:lnTo>
                    <a:lnTo>
                      <a:pt x="101783" y="42872"/>
                    </a:lnTo>
                    <a:lnTo>
                      <a:pt x="101833" y="40716"/>
                    </a:lnTo>
                    <a:lnTo>
                      <a:pt x="101783" y="38561"/>
                    </a:lnTo>
                    <a:lnTo>
                      <a:pt x="101577" y="36838"/>
                    </a:lnTo>
                    <a:lnTo>
                      <a:pt x="101422" y="34900"/>
                    </a:lnTo>
                    <a:lnTo>
                      <a:pt x="101061" y="33605"/>
                    </a:lnTo>
                    <a:lnTo>
                      <a:pt x="100755" y="32533"/>
                    </a:lnTo>
                    <a:lnTo>
                      <a:pt x="100288" y="31455"/>
                    </a:lnTo>
                    <a:lnTo>
                      <a:pt x="99877" y="31022"/>
                    </a:lnTo>
                    <a:lnTo>
                      <a:pt x="99366" y="30594"/>
                    </a:lnTo>
                    <a:close/>
                    <a:moveTo>
                      <a:pt x="89533" y="30594"/>
                    </a:moveTo>
                    <a:lnTo>
                      <a:pt x="89022" y="31022"/>
                    </a:lnTo>
                    <a:lnTo>
                      <a:pt x="88611" y="31455"/>
                    </a:lnTo>
                    <a:lnTo>
                      <a:pt x="88144" y="32533"/>
                    </a:lnTo>
                    <a:lnTo>
                      <a:pt x="87838" y="33605"/>
                    </a:lnTo>
                    <a:lnTo>
                      <a:pt x="87477" y="34900"/>
                    </a:lnTo>
                    <a:lnTo>
                      <a:pt x="87322" y="36838"/>
                    </a:lnTo>
                    <a:lnTo>
                      <a:pt x="87116" y="38561"/>
                    </a:lnTo>
                    <a:lnTo>
                      <a:pt x="87066" y="40716"/>
                    </a:lnTo>
                    <a:lnTo>
                      <a:pt x="87116" y="42872"/>
                    </a:lnTo>
                    <a:lnTo>
                      <a:pt x="87322" y="44811"/>
                    </a:lnTo>
                    <a:lnTo>
                      <a:pt x="87477" y="46533"/>
                    </a:lnTo>
                    <a:lnTo>
                      <a:pt x="87838" y="48044"/>
                    </a:lnTo>
                    <a:lnTo>
                      <a:pt x="88144" y="49333"/>
                    </a:lnTo>
                    <a:lnTo>
                      <a:pt x="88611" y="50194"/>
                    </a:lnTo>
                    <a:lnTo>
                      <a:pt x="89022" y="50844"/>
                    </a:lnTo>
                    <a:lnTo>
                      <a:pt x="90000" y="50844"/>
                    </a:lnTo>
                    <a:lnTo>
                      <a:pt x="90516" y="50194"/>
                    </a:lnTo>
                    <a:lnTo>
                      <a:pt x="90822" y="49333"/>
                    </a:lnTo>
                    <a:lnTo>
                      <a:pt x="91283" y="48044"/>
                    </a:lnTo>
                    <a:lnTo>
                      <a:pt x="91544" y="46533"/>
                    </a:lnTo>
                    <a:lnTo>
                      <a:pt x="91800" y="44811"/>
                    </a:lnTo>
                    <a:lnTo>
                      <a:pt x="91850" y="42872"/>
                    </a:lnTo>
                    <a:lnTo>
                      <a:pt x="91955" y="40716"/>
                    </a:lnTo>
                    <a:lnTo>
                      <a:pt x="91850" y="38561"/>
                    </a:lnTo>
                    <a:lnTo>
                      <a:pt x="91800" y="36838"/>
                    </a:lnTo>
                    <a:lnTo>
                      <a:pt x="91544" y="34900"/>
                    </a:lnTo>
                    <a:lnTo>
                      <a:pt x="91283" y="33605"/>
                    </a:lnTo>
                    <a:lnTo>
                      <a:pt x="90822" y="32533"/>
                    </a:lnTo>
                    <a:lnTo>
                      <a:pt x="90516" y="31455"/>
                    </a:lnTo>
                    <a:lnTo>
                      <a:pt x="90000" y="31022"/>
                    </a:lnTo>
                    <a:lnTo>
                      <a:pt x="89533" y="30594"/>
                    </a:lnTo>
                    <a:close/>
                    <a:moveTo>
                      <a:pt x="19350" y="45027"/>
                    </a:moveTo>
                    <a:lnTo>
                      <a:pt x="19244" y="43733"/>
                    </a:lnTo>
                    <a:lnTo>
                      <a:pt x="19088" y="42227"/>
                    </a:lnTo>
                    <a:lnTo>
                      <a:pt x="18833" y="41366"/>
                    </a:lnTo>
                    <a:lnTo>
                      <a:pt x="18472" y="41150"/>
                    </a:lnTo>
                    <a:lnTo>
                      <a:pt x="11266" y="41150"/>
                    </a:lnTo>
                    <a:lnTo>
                      <a:pt x="10911" y="41366"/>
                    </a:lnTo>
                    <a:lnTo>
                      <a:pt x="10650" y="42227"/>
                    </a:lnTo>
                    <a:lnTo>
                      <a:pt x="10394" y="43733"/>
                    </a:lnTo>
                    <a:lnTo>
                      <a:pt x="10394" y="76483"/>
                    </a:lnTo>
                    <a:lnTo>
                      <a:pt x="10650" y="77772"/>
                    </a:lnTo>
                    <a:lnTo>
                      <a:pt x="10911" y="78633"/>
                    </a:lnTo>
                    <a:lnTo>
                      <a:pt x="11266" y="78850"/>
                    </a:lnTo>
                    <a:lnTo>
                      <a:pt x="18472" y="78850"/>
                    </a:lnTo>
                    <a:lnTo>
                      <a:pt x="18833" y="78633"/>
                    </a:lnTo>
                    <a:lnTo>
                      <a:pt x="19088" y="77772"/>
                    </a:lnTo>
                    <a:lnTo>
                      <a:pt x="19244" y="76483"/>
                    </a:lnTo>
                    <a:lnTo>
                      <a:pt x="19350" y="74972"/>
                    </a:lnTo>
                    <a:lnTo>
                      <a:pt x="19350" y="45027"/>
                    </a:lnTo>
                    <a:close/>
                  </a:path>
                </a:pathLst>
              </a:custGeom>
              <a:solidFill>
                <a:srgbClr val="3C3C3C"/>
              </a:solidFill>
              <a:ln>
                <a:noFill/>
              </a:ln>
            </p:spPr>
            <p:txBody>
              <a:bodyPr anchorCtr="0" anchor="t" bIns="45700" lIns="45700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Shape 311"/>
              <p:cNvSpPr/>
              <p:nvPr/>
            </p:nvSpPr>
            <p:spPr>
              <a:xfrm>
                <a:off x="1092216" y="2228442"/>
                <a:ext cx="324854" cy="915313"/>
              </a:xfrm>
              <a:prstGeom prst="roundRect">
                <a:avLst>
                  <a:gd fmla="val 6211" name="adj"/>
                </a:avLst>
              </a:prstGeom>
              <a:solidFill>
                <a:srgbClr val="2FB5E5"/>
              </a:solidFill>
              <a:ln>
                <a:noFill/>
              </a:ln>
            </p:spPr>
            <p:txBody>
              <a:bodyPr anchorCtr="0" anchor="ctr" bIns="45700" lIns="45700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2" name="Shape 312"/>
          <p:cNvSpPr txBox="1"/>
          <p:nvPr>
            <p:ph idx="12" type="sldNum"/>
          </p:nvPr>
        </p:nvSpPr>
        <p:spPr>
          <a:xfrm>
            <a:off x="6373544" y="9251950"/>
            <a:ext cx="245010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18" name="Shape 318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319" name="Shape 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>
            <p:ph idx="1" type="body"/>
          </p:nvPr>
        </p:nvSpPr>
        <p:spPr>
          <a:xfrm>
            <a:off x="8410722" y="208081"/>
            <a:ext cx="4470649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 to Docker &amp; Containers</a:t>
            </a:r>
          </a:p>
        </p:txBody>
      </p:sp>
      <p:pic>
        <p:nvPicPr>
          <p:cNvPr descr="image23.png" id="321" name="Shape 3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820" y="1671857"/>
            <a:ext cx="12307157" cy="6922777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</p:pic>
      <p:sp>
        <p:nvSpPr>
          <p:cNvPr id="322" name="Shape 322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28" name="Shape 328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329" name="Shape 3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>
            <p:ph idx="1" type="body"/>
          </p:nvPr>
        </p:nvSpPr>
        <p:spPr>
          <a:xfrm>
            <a:off x="8410722" y="208081"/>
            <a:ext cx="4470649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 to Docker &amp; Containers</a:t>
            </a:r>
          </a:p>
        </p:txBody>
      </p:sp>
      <p:grpSp>
        <p:nvGrpSpPr>
          <p:cNvPr id="331" name="Shape 331"/>
          <p:cNvGrpSpPr/>
          <p:nvPr/>
        </p:nvGrpSpPr>
        <p:grpSpPr>
          <a:xfrm>
            <a:off x="544538" y="4907900"/>
            <a:ext cx="5695638" cy="2480033"/>
            <a:chOff x="-10161" y="0"/>
            <a:chExt cx="5695638" cy="2480033"/>
          </a:xfrm>
        </p:grpSpPr>
        <p:sp>
          <p:nvSpPr>
            <p:cNvPr id="332" name="Shape 332"/>
            <p:cNvSpPr/>
            <p:nvPr/>
          </p:nvSpPr>
          <p:spPr>
            <a:xfrm>
              <a:off x="160471" y="0"/>
              <a:ext cx="5525005" cy="2480033"/>
            </a:xfrm>
            <a:prstGeom prst="rect">
              <a:avLst/>
            </a:prstGeom>
            <a:solidFill>
              <a:srgbClr val="5EA5E5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5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grpSp>
          <p:nvGrpSpPr>
            <p:cNvPr id="333" name="Shape 333"/>
            <p:cNvGrpSpPr/>
            <p:nvPr/>
          </p:nvGrpSpPr>
          <p:grpSpPr>
            <a:xfrm>
              <a:off x="-10161" y="108791"/>
              <a:ext cx="2193736" cy="512722"/>
              <a:chOff x="0" y="0"/>
              <a:chExt cx="2193733" cy="512722"/>
            </a:xfrm>
          </p:grpSpPr>
          <p:sp>
            <p:nvSpPr>
              <p:cNvPr id="334" name="Shape 334"/>
              <p:cNvSpPr/>
              <p:nvPr/>
            </p:nvSpPr>
            <p:spPr>
              <a:xfrm>
                <a:off x="0" y="0"/>
                <a:ext cx="1895079" cy="512722"/>
              </a:xfrm>
              <a:prstGeom prst="rect">
                <a:avLst/>
              </a:pr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50800" lIns="50800" rIns="50800" wrap="square" tIns="50800">
                <a:noAutofit/>
              </a:bodyPr>
              <a:lstStyle/>
              <a:p>
                <a:pPr indent="0" lvl="0" marL="0" marR="0" rtl="0" algn="l">
                  <a:lnSpc>
                    <a:spcPct val="8529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53535"/>
                  </a:buClr>
                  <a:buSzPct val="25000"/>
                  <a:buFont typeface="Open Sans"/>
                  <a:buNone/>
                </a:pPr>
                <a:r>
                  <a:rPr b="1" i="0" lang="en-US" sz="3400" u="none" cap="none" strike="noStrike">
                    <a:solidFill>
                      <a:srgbClr val="353535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 </a:t>
                </a:r>
                <a:r>
                  <a:rPr b="1" i="0" lang="en-US" sz="2400" u="none" cap="none" strike="noStrike">
                    <a:solidFill>
                      <a:srgbClr val="EAEAEA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Key Term</a:t>
                </a:r>
              </a:p>
            </p:txBody>
          </p:sp>
          <p:pic>
            <p:nvPicPr>
              <p:cNvPr descr="triangle.png" id="335" name="Shape 33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894719" y="2360"/>
                <a:ext cx="299014" cy="50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36" name="Shape 336"/>
            <p:cNvSpPr txBox="1"/>
            <p:nvPr/>
          </p:nvSpPr>
          <p:spPr>
            <a:xfrm>
              <a:off x="2207119" y="123851"/>
              <a:ext cx="3196652" cy="5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53535"/>
                </a:buClr>
                <a:buSzPct val="25000"/>
                <a:buFont typeface="Open Sans"/>
                <a:buNone/>
              </a:pPr>
              <a:r>
                <a:rPr b="1" i="0" lang="en-US" sz="2300" u="none" cap="none" strike="noStrike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Virtual Machine (VM)</a:t>
              </a:r>
            </a:p>
          </p:txBody>
        </p:sp>
        <p:sp>
          <p:nvSpPr>
            <p:cNvPr id="337" name="Shape 337"/>
            <p:cNvSpPr txBox="1"/>
            <p:nvPr/>
          </p:nvSpPr>
          <p:spPr>
            <a:xfrm>
              <a:off x="240461" y="777418"/>
              <a:ext cx="5091341" cy="135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53535"/>
                </a:buClr>
                <a:buSzPct val="25000"/>
                <a:buFont typeface="Open Sans"/>
                <a:buNone/>
              </a:pPr>
              <a:r>
                <a:rPr b="0" i="1" lang="en-US" sz="2400" u="none" cap="none" strike="noStrike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A software computer that, like a physical computer, runs an operating system and applications.</a:t>
              </a:r>
            </a:p>
          </p:txBody>
        </p:sp>
      </p:grpSp>
      <p:sp>
        <p:nvSpPr>
          <p:cNvPr id="338" name="Shape 338"/>
          <p:cNvSpPr txBox="1"/>
          <p:nvPr/>
        </p:nvSpPr>
        <p:spPr>
          <a:xfrm>
            <a:off x="348820" y="1021079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Docker Containers are NOT VMs!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356441" y="2522227"/>
            <a:ext cx="12291915" cy="1270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While they share some characteristics, Virtual Machines and Docker Containers are very different under the hood.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6592539" y="4749475"/>
            <a:ext cx="6324603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Major similarities: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6592539" y="5560076"/>
            <a:ext cx="6093543" cy="185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Both provide isolated environment for applications to run inside.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Both are easily movable between different hosts.</a:t>
            </a:r>
          </a:p>
        </p:txBody>
      </p:sp>
      <p:sp>
        <p:nvSpPr>
          <p:cNvPr id="342" name="Shape 342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48" name="Shape 348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349" name="Shape 3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>
            <p:ph idx="1" type="body"/>
          </p:nvPr>
        </p:nvSpPr>
        <p:spPr>
          <a:xfrm>
            <a:off x="8410722" y="208081"/>
            <a:ext cx="4470649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 to Docker &amp; Containers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348820" y="1021079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Think Houses vs. Apartments</a:t>
            </a:r>
          </a:p>
        </p:txBody>
      </p:sp>
      <p:pic>
        <p:nvPicPr>
          <p:cNvPr descr="image36.png" id="352" name="Shape 352"/>
          <p:cNvPicPr preferRelativeResize="0"/>
          <p:nvPr/>
        </p:nvPicPr>
        <p:blipFill rotWithShape="1">
          <a:blip r:embed="rId4">
            <a:alphaModFix/>
          </a:blip>
          <a:srcRect b="0" l="7317" r="7316" t="0"/>
          <a:stretch/>
        </p:blipFill>
        <p:spPr>
          <a:xfrm>
            <a:off x="586200" y="2207259"/>
            <a:ext cx="4040311" cy="3260473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</p:pic>
      <p:sp>
        <p:nvSpPr>
          <p:cNvPr id="353" name="Shape 353"/>
          <p:cNvSpPr txBox="1"/>
          <p:nvPr/>
        </p:nvSpPr>
        <p:spPr>
          <a:xfrm>
            <a:off x="4879228" y="2194559"/>
            <a:ext cx="6669037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House = Virtual Machine (VM)</a:t>
            </a:r>
          </a:p>
        </p:txBody>
      </p:sp>
      <p:sp>
        <p:nvSpPr>
          <p:cNvPr id="354" name="Shape 354"/>
          <p:cNvSpPr txBox="1"/>
          <p:nvPr/>
        </p:nvSpPr>
        <p:spPr>
          <a:xfrm>
            <a:off x="4820287" y="2910324"/>
            <a:ext cx="6536976" cy="18542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Each VM has a full copy of the OS with dedicated resources.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Each new VM creates a full copy of this environment.</a:t>
            </a:r>
          </a:p>
        </p:txBody>
      </p:sp>
      <p:sp>
        <p:nvSpPr>
          <p:cNvPr id="355" name="Shape 355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  <p:pic>
        <p:nvPicPr>
          <p:cNvPr descr="image41.png" id="356" name="Shape 356"/>
          <p:cNvPicPr preferRelativeResize="0"/>
          <p:nvPr/>
        </p:nvPicPr>
        <p:blipFill rotWithShape="1">
          <a:blip r:embed="rId5">
            <a:alphaModFix/>
          </a:blip>
          <a:srcRect b="2963" l="0" r="0" t="4787"/>
          <a:stretch/>
        </p:blipFill>
        <p:spPr>
          <a:xfrm>
            <a:off x="8129206" y="5739367"/>
            <a:ext cx="4038342" cy="3260195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</p:pic>
      <p:sp>
        <p:nvSpPr>
          <p:cNvPr id="357" name="Shape 357"/>
          <p:cNvSpPr txBox="1"/>
          <p:nvPr/>
        </p:nvSpPr>
        <p:spPr>
          <a:xfrm>
            <a:off x="1201879" y="6218501"/>
            <a:ext cx="6848786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Apartment = Docker Container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1161012" y="7032028"/>
            <a:ext cx="6536974" cy="1435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Contains exactly what they need to run their application.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Share underlying resources.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64" name="Shape 364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365" name="Shape 3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 txBox="1"/>
          <p:nvPr>
            <p:ph idx="1" type="body"/>
          </p:nvPr>
        </p:nvSpPr>
        <p:spPr>
          <a:xfrm>
            <a:off x="8410722" y="208081"/>
            <a:ext cx="4470649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 to Docker &amp; Containers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348820" y="1327442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Build, Ship, Run – Any App Anywhere!</a:t>
            </a:r>
          </a:p>
        </p:txBody>
      </p:sp>
      <p:pic>
        <p:nvPicPr>
          <p:cNvPr descr="image31.png" id="368" name="Shape 368"/>
          <p:cNvPicPr preferRelativeResize="0"/>
          <p:nvPr/>
        </p:nvPicPr>
        <p:blipFill rotWithShape="1">
          <a:blip r:embed="rId4">
            <a:alphaModFix/>
          </a:blip>
          <a:srcRect b="12695" l="13769" r="15482" t="0"/>
          <a:stretch/>
        </p:blipFill>
        <p:spPr>
          <a:xfrm>
            <a:off x="6986746" y="2966038"/>
            <a:ext cx="5707949" cy="3944528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</p:pic>
      <p:sp>
        <p:nvSpPr>
          <p:cNvPr id="369" name="Shape 369"/>
          <p:cNvSpPr txBox="1"/>
          <p:nvPr/>
        </p:nvSpPr>
        <p:spPr>
          <a:xfrm>
            <a:off x="297495" y="3339960"/>
            <a:ext cx="6406002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An app written on your laptop will</a:t>
            </a:r>
            <a:r>
              <a:rPr b="1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 run exactly the same</a:t>
            </a: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anywhere: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297495" y="4576258"/>
            <a:ext cx="6406002" cy="20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Your Friend’s Laptop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Bare Metal Servers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The Cloud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A Raspberry Pi</a:t>
            </a:r>
          </a:p>
        </p:txBody>
      </p:sp>
      <p:sp>
        <p:nvSpPr>
          <p:cNvPr id="371" name="Shape 371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77" name="Shape 377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378" name="Shape 3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Shape 379"/>
          <p:cNvSpPr txBox="1"/>
          <p:nvPr>
            <p:ph idx="1" type="body"/>
          </p:nvPr>
        </p:nvSpPr>
        <p:spPr>
          <a:xfrm>
            <a:off x="9296399" y="208081"/>
            <a:ext cx="3584972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Introduction to Docker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2750399" y="1111250"/>
            <a:ext cx="7504001" cy="1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6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Table of Contents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3335519" y="3589878"/>
            <a:ext cx="6338504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Intro to Docker &amp; Containers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3335519" y="4498239"/>
            <a:ext cx="4154414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Setting up Docker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3335519" y="5406603"/>
            <a:ext cx="6367177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Running your First Container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3335519" y="6314964"/>
            <a:ext cx="5110993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Web Apps with Docker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3335519" y="7223328"/>
            <a:ext cx="6257331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Hosting your Docker Images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3335519" y="8131689"/>
            <a:ext cx="4192153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Quiz &amp; Next Steps</a:t>
            </a:r>
          </a:p>
        </p:txBody>
      </p:sp>
      <p:pic>
        <p:nvPicPr>
          <p:cNvPr descr="Image" id="387" name="Shape 387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4884" y="3780180"/>
            <a:ext cx="512529" cy="305078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Shape 388"/>
          <p:cNvSpPr txBox="1"/>
          <p:nvPr/>
        </p:nvSpPr>
        <p:spPr>
          <a:xfrm>
            <a:off x="3302101" y="2717799"/>
            <a:ext cx="5160541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Intro to MLH Localhost</a:t>
            </a:r>
          </a:p>
        </p:txBody>
      </p:sp>
      <p:sp>
        <p:nvSpPr>
          <p:cNvPr id="389" name="Shape 389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86" name="Shape 8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5914" l="9649" r="15771" t="9506"/>
          <a:stretch/>
        </p:blipFill>
        <p:spPr>
          <a:xfrm>
            <a:off x="4125" y="0"/>
            <a:ext cx="12996550" cy="97535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/>
          <p:nvPr/>
        </p:nvSpPr>
        <p:spPr>
          <a:xfrm>
            <a:off x="0" y="0"/>
            <a:ext cx="13004799" cy="9753599"/>
          </a:xfrm>
          <a:prstGeom prst="rect">
            <a:avLst/>
          </a:prstGeom>
          <a:solidFill>
            <a:srgbClr val="353535">
              <a:alpha val="60000"/>
            </a:srgbClr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5450521" y="2840632"/>
            <a:ext cx="2103755" cy="629443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Workshop</a:t>
            </a:r>
          </a:p>
        </p:txBody>
      </p:sp>
      <p:sp>
        <p:nvSpPr>
          <p:cNvPr id="89" name="Shape 89"/>
          <p:cNvSpPr txBox="1"/>
          <p:nvPr>
            <p:ph idx="3" type="body"/>
          </p:nvPr>
        </p:nvSpPr>
        <p:spPr>
          <a:xfrm>
            <a:off x="1648816" y="3462932"/>
            <a:ext cx="9707166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96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Introduction to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96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Docker</a:t>
            </a:r>
          </a:p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6373544" y="9251950"/>
            <a:ext cx="245010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95" name="Shape 395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396" name="Shape 3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/>
          <p:nvPr>
            <p:ph idx="1" type="body"/>
          </p:nvPr>
        </p:nvSpPr>
        <p:spPr>
          <a:xfrm>
            <a:off x="10064947" y="208081"/>
            <a:ext cx="2816424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Setting up Docker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297495" y="3268963"/>
            <a:ext cx="6406002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What is Docker Hub?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348820" y="1327442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Meet Docker Hub!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297495" y="4203001"/>
            <a:ext cx="57649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Docker Hub is a registry of Docker images. You can think of the registry as a directory of all available Docker images. You'll be using this later in this tutorial.</a:t>
            </a:r>
          </a:p>
        </p:txBody>
      </p:sp>
      <p:pic>
        <p:nvPicPr>
          <p:cNvPr descr="pasted-image.png" id="401" name="Shape 401"/>
          <p:cNvPicPr preferRelativeResize="0"/>
          <p:nvPr/>
        </p:nvPicPr>
        <p:blipFill rotWithShape="1">
          <a:blip r:embed="rId4">
            <a:alphaModFix/>
          </a:blip>
          <a:srcRect b="29385" l="5006" r="5005" t="12158"/>
          <a:stretch/>
        </p:blipFill>
        <p:spPr>
          <a:xfrm>
            <a:off x="6883399" y="3313891"/>
            <a:ext cx="5740401" cy="3279523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</p:pic>
      <p:sp>
        <p:nvSpPr>
          <p:cNvPr id="402" name="Shape 402"/>
          <p:cNvSpPr/>
          <p:nvPr/>
        </p:nvSpPr>
        <p:spPr>
          <a:xfrm>
            <a:off x="2885933" y="7768107"/>
            <a:ext cx="7232932" cy="695909"/>
          </a:xfrm>
          <a:prstGeom prst="rect">
            <a:avLst/>
          </a:prstGeom>
          <a:solidFill>
            <a:srgbClr val="353535"/>
          </a:solidFill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SzPct val="25000"/>
              <a:buFont typeface="Consolas"/>
              <a:buNone/>
            </a:pPr>
            <a:r>
              <a:rPr b="0" i="0" lang="en-US" sz="2800" u="none" cap="none" strike="noStrike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800" u="sng" cap="none" strike="noStrike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http://mlhlocal.host/docker-hub</a:t>
            </a:r>
          </a:p>
        </p:txBody>
      </p:sp>
      <p:sp>
        <p:nvSpPr>
          <p:cNvPr id="403" name="Shape 403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09" name="Shape 409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410" name="Shape 4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 txBox="1"/>
          <p:nvPr>
            <p:ph idx="1" type="body"/>
          </p:nvPr>
        </p:nvSpPr>
        <p:spPr>
          <a:xfrm>
            <a:off x="10064947" y="208081"/>
            <a:ext cx="2816424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Setting up Docker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297495" y="3256263"/>
            <a:ext cx="6406002" cy="1270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Fill out the Form &amp; Verify your Email Address.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x="348820" y="1327442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Sign up for a Docker ID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246065" y="4969182"/>
            <a:ext cx="5764900" cy="29972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Enter your email and chose a Docker ID and password for your account.  You’ll be asked to verify your email address before being able to log in though.  Do that now!</a:t>
            </a:r>
          </a:p>
        </p:txBody>
      </p:sp>
      <p:pic>
        <p:nvPicPr>
          <p:cNvPr descr="pasted-image.png" id="415" name="Shape 415"/>
          <p:cNvPicPr preferRelativeResize="0"/>
          <p:nvPr/>
        </p:nvPicPr>
        <p:blipFill rotWithShape="1">
          <a:blip r:embed="rId4">
            <a:alphaModFix/>
          </a:blip>
          <a:srcRect b="11546" l="4382" r="4382" t="16049"/>
          <a:stretch/>
        </p:blipFill>
        <p:spPr>
          <a:xfrm>
            <a:off x="6885235" y="3370985"/>
            <a:ext cx="5739307" cy="2784892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</p:pic>
      <p:sp>
        <p:nvSpPr>
          <p:cNvPr id="416" name="Shape 416"/>
          <p:cNvSpPr/>
          <p:nvPr/>
        </p:nvSpPr>
        <p:spPr>
          <a:xfrm>
            <a:off x="6885089" y="6694049"/>
            <a:ext cx="5739499" cy="552219"/>
          </a:xfrm>
          <a:prstGeom prst="rect">
            <a:avLst/>
          </a:prstGeom>
          <a:solidFill>
            <a:srgbClr val="353535"/>
          </a:solidFill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SzPct val="25000"/>
              <a:buFont typeface="Consolas"/>
              <a:buNone/>
            </a:pPr>
            <a:r>
              <a:rPr b="0" i="0" lang="en-US" sz="2400" u="none" cap="none" strike="noStrike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http://mlhlocal.host/docker-hub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1627682" y="8393032"/>
            <a:ext cx="9749435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1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Note: </a:t>
            </a:r>
            <a:r>
              <a:rPr b="0" i="1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Remember your Docker ID, you’ll need it later!</a:t>
            </a:r>
          </a:p>
        </p:txBody>
      </p:sp>
      <p:sp>
        <p:nvSpPr>
          <p:cNvPr id="418" name="Shape 418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24" name="Shape 424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425" name="Shape 4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Shape 426"/>
          <p:cNvSpPr txBox="1"/>
          <p:nvPr>
            <p:ph idx="1" type="body"/>
          </p:nvPr>
        </p:nvSpPr>
        <p:spPr>
          <a:xfrm>
            <a:off x="10034885" y="208081"/>
            <a:ext cx="2846486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Setting Up Docker</a:t>
            </a:r>
          </a:p>
        </p:txBody>
      </p:sp>
      <p:pic>
        <p:nvPicPr>
          <p:cNvPr descr="pasted-image.png" id="427" name="Shape 427"/>
          <p:cNvPicPr preferRelativeResize="0"/>
          <p:nvPr/>
        </p:nvPicPr>
        <p:blipFill rotWithShape="1">
          <a:blip r:embed="rId4">
            <a:alphaModFix/>
          </a:blip>
          <a:srcRect b="7230" l="0" r="0" t="4689"/>
          <a:stretch/>
        </p:blipFill>
        <p:spPr>
          <a:xfrm>
            <a:off x="452189" y="2903035"/>
            <a:ext cx="5606523" cy="3819183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</p:pic>
      <p:pic>
        <p:nvPicPr>
          <p:cNvPr descr="pasted-image.png" id="428" name="Shape 428"/>
          <p:cNvPicPr preferRelativeResize="0"/>
          <p:nvPr/>
        </p:nvPicPr>
        <p:blipFill rotWithShape="1">
          <a:blip r:embed="rId5">
            <a:alphaModFix/>
          </a:blip>
          <a:srcRect b="3007" l="0" r="0" t="0"/>
          <a:stretch/>
        </p:blipFill>
        <p:spPr>
          <a:xfrm>
            <a:off x="6938813" y="2895496"/>
            <a:ext cx="5631922" cy="3834394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</p:pic>
      <p:sp>
        <p:nvSpPr>
          <p:cNvPr id="429" name="Shape 429"/>
          <p:cNvSpPr txBox="1"/>
          <p:nvPr/>
        </p:nvSpPr>
        <p:spPr>
          <a:xfrm>
            <a:off x="348820" y="1327442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Login Using your Docker ID</a:t>
            </a:r>
          </a:p>
        </p:txBody>
      </p:sp>
      <p:sp>
        <p:nvSpPr>
          <p:cNvPr id="430" name="Shape 430"/>
          <p:cNvSpPr txBox="1"/>
          <p:nvPr/>
        </p:nvSpPr>
        <p:spPr>
          <a:xfrm>
            <a:off x="480345" y="7441500"/>
            <a:ext cx="12044108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Follow the link you got from Docker Hub’s email to verify your account.  You can now login using the Docker ID and password you picked!</a:t>
            </a:r>
          </a:p>
        </p:txBody>
      </p:sp>
      <p:sp>
        <p:nvSpPr>
          <p:cNvPr id="431" name="Shape 431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37" name="Shape 437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438" name="Shape 4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Shape 439"/>
          <p:cNvSpPr txBox="1"/>
          <p:nvPr>
            <p:ph idx="1" type="body"/>
          </p:nvPr>
        </p:nvSpPr>
        <p:spPr>
          <a:xfrm>
            <a:off x="10064947" y="208081"/>
            <a:ext cx="2816424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Setting up Docker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297495" y="2833369"/>
            <a:ext cx="7248725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Visit the Appropriate Guide: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297495" y="5020548"/>
            <a:ext cx="7598967" cy="19304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1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Mac</a:t>
            </a: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 -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http://mlhlocal.host/docker-mac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1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Linux </a:t>
            </a: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http://mlhlocal.host/docker-linux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1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Windows (10 Pro Edition only) </a:t>
            </a:r>
            <a:br>
              <a:rPr b="1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http://mlhlocal.host/docker-windows</a:t>
            </a:r>
          </a:p>
        </p:txBody>
      </p:sp>
      <p:sp>
        <p:nvSpPr>
          <p:cNvPr id="442" name="Shape 442"/>
          <p:cNvSpPr txBox="1"/>
          <p:nvPr/>
        </p:nvSpPr>
        <p:spPr>
          <a:xfrm>
            <a:off x="348820" y="1021079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Let’s install Docker on your Machine!</a:t>
            </a:r>
          </a:p>
        </p:txBody>
      </p:sp>
      <p:grpSp>
        <p:nvGrpSpPr>
          <p:cNvPr id="443" name="Shape 443"/>
          <p:cNvGrpSpPr/>
          <p:nvPr/>
        </p:nvGrpSpPr>
        <p:grpSpPr>
          <a:xfrm>
            <a:off x="8504036" y="3113505"/>
            <a:ext cx="3938582" cy="3505556"/>
            <a:chOff x="0" y="0"/>
            <a:chExt cx="3938581" cy="3505555"/>
          </a:xfrm>
        </p:grpSpPr>
        <p:sp>
          <p:nvSpPr>
            <p:cNvPr id="444" name="Shape 444"/>
            <p:cNvSpPr/>
            <p:nvPr/>
          </p:nvSpPr>
          <p:spPr>
            <a:xfrm>
              <a:off x="0" y="0"/>
              <a:ext cx="3938581" cy="35055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pic>
          <p:nvPicPr>
            <p:cNvPr descr="large_v-trans.png" id="445" name="Shape 44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830" y="1927"/>
              <a:ext cx="3924920" cy="3501701"/>
            </a:xfrm>
            <a:prstGeom prst="rect">
              <a:avLst/>
            </a:prstGeom>
            <a:noFill/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</p:pic>
      </p:grpSp>
      <p:sp>
        <p:nvSpPr>
          <p:cNvPr id="446" name="Shape 446"/>
          <p:cNvSpPr txBox="1"/>
          <p:nvPr/>
        </p:nvSpPr>
        <p:spPr>
          <a:xfrm>
            <a:off x="297495" y="3745666"/>
            <a:ext cx="7791295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Visit the link for the type of computer you have: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1627682" y="8012032"/>
            <a:ext cx="9749435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1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Stuck? </a:t>
            </a:r>
            <a:r>
              <a:rPr b="0" i="1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Raise your hand &amp; someone will come help you!</a:t>
            </a:r>
          </a:p>
        </p:txBody>
      </p:sp>
      <p:sp>
        <p:nvSpPr>
          <p:cNvPr id="448" name="Shape 448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54" name="Shape 454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455" name="Shape 4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 txBox="1"/>
          <p:nvPr>
            <p:ph idx="1" type="body"/>
          </p:nvPr>
        </p:nvSpPr>
        <p:spPr>
          <a:xfrm>
            <a:off x="10064947" y="208081"/>
            <a:ext cx="2816424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Setting up Docker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348820" y="895349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Test your Installation</a:t>
            </a:r>
          </a:p>
        </p:txBody>
      </p:sp>
      <p:sp>
        <p:nvSpPr>
          <p:cNvPr id="458" name="Shape 458"/>
          <p:cNvSpPr txBox="1"/>
          <p:nvPr/>
        </p:nvSpPr>
        <p:spPr>
          <a:xfrm>
            <a:off x="407241" y="1909761"/>
            <a:ext cx="12291915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Once you are done installing Docker, test your Docker installation by running the following in a command prompt (Terminal, PowerShell, etc):</a:t>
            </a:r>
          </a:p>
        </p:txBody>
      </p:sp>
      <p:grpSp>
        <p:nvGrpSpPr>
          <p:cNvPr id="459" name="Shape 459"/>
          <p:cNvGrpSpPr/>
          <p:nvPr/>
        </p:nvGrpSpPr>
        <p:grpSpPr>
          <a:xfrm>
            <a:off x="929638" y="3281678"/>
            <a:ext cx="11247121" cy="5973252"/>
            <a:chOff x="0" y="0"/>
            <a:chExt cx="11247119" cy="5973250"/>
          </a:xfrm>
        </p:grpSpPr>
        <p:sp>
          <p:nvSpPr>
            <p:cNvPr id="460" name="Shape 460"/>
            <p:cNvSpPr/>
            <p:nvPr/>
          </p:nvSpPr>
          <p:spPr>
            <a:xfrm>
              <a:off x="0" y="0"/>
              <a:ext cx="11247119" cy="5405676"/>
            </a:xfrm>
            <a:prstGeom prst="roundRect">
              <a:avLst>
                <a:gd fmla="val 3524" name="adj"/>
              </a:avLst>
            </a:prstGeom>
            <a:solidFill>
              <a:srgbClr val="EAEAEA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61" name="Shape 461"/>
            <p:cNvSpPr/>
            <p:nvPr/>
          </p:nvSpPr>
          <p:spPr>
            <a:xfrm>
              <a:off x="0" y="729554"/>
              <a:ext cx="11247119" cy="5243695"/>
            </a:xfrm>
            <a:prstGeom prst="roundRect">
              <a:avLst>
                <a:gd fmla="val 3633" name="adj"/>
              </a:avLst>
            </a:prstGeom>
            <a:solidFill>
              <a:srgbClr val="353535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62" name="Shape 462"/>
            <p:cNvSpPr/>
            <p:nvPr/>
          </p:nvSpPr>
          <p:spPr>
            <a:xfrm>
              <a:off x="5397" y="302596"/>
              <a:ext cx="11236327" cy="1066800"/>
            </a:xfrm>
            <a:prstGeom prst="rect">
              <a:avLst/>
            </a:prstGeom>
            <a:solidFill>
              <a:srgbClr val="353535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154093" y="67883"/>
              <a:ext cx="192468" cy="192468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391160" y="67883"/>
              <a:ext cx="192468" cy="192468"/>
            </a:xfrm>
            <a:prstGeom prst="ellipse">
              <a:avLst/>
            </a:prstGeom>
            <a:solidFill>
              <a:srgbClr val="FFD4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628225" y="67883"/>
              <a:ext cx="192468" cy="192468"/>
            </a:xfrm>
            <a:prstGeom prst="ellipse">
              <a:avLst/>
            </a:prstGeom>
            <a:solidFill>
              <a:srgbClr val="73FA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466" name="Shape 466"/>
          <p:cNvSpPr txBox="1"/>
          <p:nvPr/>
        </p:nvSpPr>
        <p:spPr>
          <a:xfrm>
            <a:off x="1026734" y="3714750"/>
            <a:ext cx="10951329" cy="454346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$ docker run hello-world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Consolas"/>
              <a:buNone/>
            </a:pPr>
            <a:r>
              <a:t/>
            </a:r>
            <a:endParaRPr b="0" i="0" sz="2000" u="none" cap="none" strike="noStrike">
              <a:solidFill>
                <a:srgbClr val="ECC7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Hello from Docker!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This message shows that your installation appears to be working correctly.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Consolas"/>
              <a:buNone/>
            </a:pPr>
            <a:r>
              <a:t/>
            </a:r>
            <a:endParaRPr b="0" i="0" sz="1900" u="none" cap="none" strike="noStrike">
              <a:solidFill>
                <a:srgbClr val="EAEAE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To generate this message, Docker took the following steps: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1. The Docker client contacted the Docker daemon.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2. The Docker daemon pulled the "hello-world" image from the Docker Hub.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3. The Docker daemon created a new container from that image which runs the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   executable that produces the output you are currently reading.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4. The Docker daemon streamed that output to the Docker client, which sent it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   to your terminal.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Consolas"/>
              <a:buNone/>
            </a:pPr>
            <a:r>
              <a:t/>
            </a:r>
            <a:endParaRPr b="0" i="0" sz="1900" u="none" cap="none" strike="noStrike">
              <a:solidFill>
                <a:srgbClr val="EAEAE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To try something more ambitious, you can run an Ubuntu container with: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$ docker run -it ubuntu bash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</a:p>
        </p:txBody>
      </p:sp>
      <p:sp>
        <p:nvSpPr>
          <p:cNvPr id="467" name="Shape 467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73" name="Shape 473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474" name="Shape 4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Shape 475"/>
          <p:cNvSpPr txBox="1"/>
          <p:nvPr>
            <p:ph idx="1" type="body"/>
          </p:nvPr>
        </p:nvSpPr>
        <p:spPr>
          <a:xfrm>
            <a:off x="9296399" y="208081"/>
            <a:ext cx="3584972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Introduction to Docker</a:t>
            </a:r>
          </a:p>
        </p:txBody>
      </p:sp>
      <p:sp>
        <p:nvSpPr>
          <p:cNvPr id="476" name="Shape 476"/>
          <p:cNvSpPr txBox="1"/>
          <p:nvPr/>
        </p:nvSpPr>
        <p:spPr>
          <a:xfrm>
            <a:off x="2750399" y="1111250"/>
            <a:ext cx="7504001" cy="1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6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Table of Contents</a:t>
            </a:r>
          </a:p>
        </p:txBody>
      </p:sp>
      <p:sp>
        <p:nvSpPr>
          <p:cNvPr id="477" name="Shape 477"/>
          <p:cNvSpPr txBox="1"/>
          <p:nvPr/>
        </p:nvSpPr>
        <p:spPr>
          <a:xfrm>
            <a:off x="3335519" y="3589878"/>
            <a:ext cx="6338504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Intro to Docker &amp; Containers</a:t>
            </a:r>
          </a:p>
        </p:txBody>
      </p:sp>
      <p:sp>
        <p:nvSpPr>
          <p:cNvPr id="478" name="Shape 478"/>
          <p:cNvSpPr txBox="1"/>
          <p:nvPr/>
        </p:nvSpPr>
        <p:spPr>
          <a:xfrm>
            <a:off x="3335519" y="4498239"/>
            <a:ext cx="4154414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Setting up Docker</a:t>
            </a:r>
          </a:p>
        </p:txBody>
      </p:sp>
      <p:sp>
        <p:nvSpPr>
          <p:cNvPr id="479" name="Shape 479"/>
          <p:cNvSpPr txBox="1"/>
          <p:nvPr/>
        </p:nvSpPr>
        <p:spPr>
          <a:xfrm>
            <a:off x="3335519" y="5406603"/>
            <a:ext cx="6367177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Running your First Container</a:t>
            </a:r>
          </a:p>
        </p:txBody>
      </p:sp>
      <p:sp>
        <p:nvSpPr>
          <p:cNvPr id="480" name="Shape 480"/>
          <p:cNvSpPr txBox="1"/>
          <p:nvPr/>
        </p:nvSpPr>
        <p:spPr>
          <a:xfrm>
            <a:off x="3335519" y="6314964"/>
            <a:ext cx="5110993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Web Apps with Docker</a:t>
            </a:r>
          </a:p>
        </p:txBody>
      </p:sp>
      <p:sp>
        <p:nvSpPr>
          <p:cNvPr id="481" name="Shape 481"/>
          <p:cNvSpPr txBox="1"/>
          <p:nvPr/>
        </p:nvSpPr>
        <p:spPr>
          <a:xfrm>
            <a:off x="3335519" y="7223328"/>
            <a:ext cx="6257331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Hosting your Docker Images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3335519" y="8131689"/>
            <a:ext cx="4192153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Quiz &amp; Next Steps</a:t>
            </a:r>
          </a:p>
        </p:txBody>
      </p:sp>
      <p:pic>
        <p:nvPicPr>
          <p:cNvPr descr="Image" id="483" name="Shape 483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4884" y="4881482"/>
            <a:ext cx="512529" cy="305078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Shape 484"/>
          <p:cNvSpPr txBox="1"/>
          <p:nvPr/>
        </p:nvSpPr>
        <p:spPr>
          <a:xfrm>
            <a:off x="3302101" y="2717799"/>
            <a:ext cx="5160541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Intro to MLH Localhost</a:t>
            </a:r>
          </a:p>
        </p:txBody>
      </p:sp>
      <p:sp>
        <p:nvSpPr>
          <p:cNvPr id="485" name="Shape 485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91" name="Shape 491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492" name="Shape 4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Shape 493"/>
          <p:cNvSpPr txBox="1"/>
          <p:nvPr>
            <p:ph idx="1" type="body"/>
          </p:nvPr>
        </p:nvSpPr>
        <p:spPr>
          <a:xfrm>
            <a:off x="7215335" y="208081"/>
            <a:ext cx="5666036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Running your First Docker Container</a:t>
            </a:r>
          </a:p>
        </p:txBody>
      </p:sp>
      <p:sp>
        <p:nvSpPr>
          <p:cNvPr id="494" name="Shape 494"/>
          <p:cNvSpPr txBox="1"/>
          <p:nvPr/>
        </p:nvSpPr>
        <p:spPr>
          <a:xfrm>
            <a:off x="331040" y="3429992"/>
            <a:ext cx="7248725" cy="6858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We’re going to run Alpine Linux!</a:t>
            </a:r>
          </a:p>
        </p:txBody>
      </p:sp>
      <p:sp>
        <p:nvSpPr>
          <p:cNvPr id="495" name="Shape 495"/>
          <p:cNvSpPr/>
          <p:nvPr/>
        </p:nvSpPr>
        <p:spPr>
          <a:xfrm>
            <a:off x="7690618" y="3586460"/>
            <a:ext cx="4970439" cy="2597447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6" name="Shape 496"/>
          <p:cNvSpPr txBox="1"/>
          <p:nvPr/>
        </p:nvSpPr>
        <p:spPr>
          <a:xfrm>
            <a:off x="331040" y="4270037"/>
            <a:ext cx="6663434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Alpine Linux is a lightweight Linux distribution.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We can get a </a:t>
            </a:r>
            <a:r>
              <a:rPr b="1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Docker Image</a:t>
            </a: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 containing Alpine Linux from </a:t>
            </a:r>
            <a:r>
              <a:rPr b="1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Docker Hub.</a:t>
            </a:r>
          </a:p>
        </p:txBody>
      </p:sp>
      <p:sp>
        <p:nvSpPr>
          <p:cNvPr id="497" name="Shape 497"/>
          <p:cNvSpPr txBox="1"/>
          <p:nvPr/>
        </p:nvSpPr>
        <p:spPr>
          <a:xfrm>
            <a:off x="348820" y="1211579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Let’s Run our First Container!</a:t>
            </a:r>
          </a:p>
        </p:txBody>
      </p:sp>
      <p:pic>
        <p:nvPicPr>
          <p:cNvPr descr="pasted-image.png" id="498" name="Shape 4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3803" y="4373687"/>
            <a:ext cx="4204071" cy="1022992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Shape 499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05" name="Shape 505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506" name="Shape 5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Shape 507"/>
          <p:cNvSpPr txBox="1"/>
          <p:nvPr>
            <p:ph idx="1" type="body"/>
          </p:nvPr>
        </p:nvSpPr>
        <p:spPr>
          <a:xfrm>
            <a:off x="7215335" y="208081"/>
            <a:ext cx="5666036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Running your First Docker Container</a:t>
            </a:r>
          </a:p>
        </p:txBody>
      </p:sp>
      <p:sp>
        <p:nvSpPr>
          <p:cNvPr id="508" name="Shape 508"/>
          <p:cNvSpPr txBox="1"/>
          <p:nvPr/>
        </p:nvSpPr>
        <p:spPr>
          <a:xfrm>
            <a:off x="348820" y="895350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Pull the Alpine Linux Image</a:t>
            </a:r>
          </a:p>
        </p:txBody>
      </p:sp>
      <p:sp>
        <p:nvSpPr>
          <p:cNvPr id="509" name="Shape 509"/>
          <p:cNvSpPr txBox="1"/>
          <p:nvPr/>
        </p:nvSpPr>
        <p:spPr>
          <a:xfrm>
            <a:off x="407241" y="1909761"/>
            <a:ext cx="12291915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The pull command fetches the Alpine Linux image from the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Docker registry (</a:t>
            </a:r>
            <a:r>
              <a:rPr b="1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Docker Hub</a:t>
            </a: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r>
              <a:rPr b="1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and saves it in our system.</a:t>
            </a:r>
          </a:p>
        </p:txBody>
      </p:sp>
      <p:grpSp>
        <p:nvGrpSpPr>
          <p:cNvPr id="510" name="Shape 510"/>
          <p:cNvGrpSpPr/>
          <p:nvPr/>
        </p:nvGrpSpPr>
        <p:grpSpPr>
          <a:xfrm>
            <a:off x="929638" y="3281678"/>
            <a:ext cx="11247121" cy="5973252"/>
            <a:chOff x="0" y="0"/>
            <a:chExt cx="11247119" cy="5973250"/>
          </a:xfrm>
        </p:grpSpPr>
        <p:sp>
          <p:nvSpPr>
            <p:cNvPr id="511" name="Shape 511"/>
            <p:cNvSpPr/>
            <p:nvPr/>
          </p:nvSpPr>
          <p:spPr>
            <a:xfrm>
              <a:off x="0" y="0"/>
              <a:ext cx="11247119" cy="5405676"/>
            </a:xfrm>
            <a:prstGeom prst="roundRect">
              <a:avLst>
                <a:gd fmla="val 3524" name="adj"/>
              </a:avLst>
            </a:prstGeom>
            <a:solidFill>
              <a:srgbClr val="EAEAEA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12" name="Shape 512"/>
            <p:cNvSpPr/>
            <p:nvPr/>
          </p:nvSpPr>
          <p:spPr>
            <a:xfrm>
              <a:off x="0" y="729554"/>
              <a:ext cx="11247119" cy="5243695"/>
            </a:xfrm>
            <a:prstGeom prst="roundRect">
              <a:avLst>
                <a:gd fmla="val 3633" name="adj"/>
              </a:avLst>
            </a:prstGeom>
            <a:solidFill>
              <a:srgbClr val="353535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13" name="Shape 513"/>
            <p:cNvSpPr/>
            <p:nvPr/>
          </p:nvSpPr>
          <p:spPr>
            <a:xfrm>
              <a:off x="5397" y="302596"/>
              <a:ext cx="11236327" cy="1066800"/>
            </a:xfrm>
            <a:prstGeom prst="rect">
              <a:avLst/>
            </a:prstGeom>
            <a:solidFill>
              <a:srgbClr val="353535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14" name="Shape 514"/>
            <p:cNvSpPr/>
            <p:nvPr/>
          </p:nvSpPr>
          <p:spPr>
            <a:xfrm>
              <a:off x="154093" y="67883"/>
              <a:ext cx="192468" cy="192468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15" name="Shape 515"/>
            <p:cNvSpPr/>
            <p:nvPr/>
          </p:nvSpPr>
          <p:spPr>
            <a:xfrm>
              <a:off x="391160" y="67883"/>
              <a:ext cx="192468" cy="192468"/>
            </a:xfrm>
            <a:prstGeom prst="ellipse">
              <a:avLst/>
            </a:prstGeom>
            <a:solidFill>
              <a:srgbClr val="FFD4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16" name="Shape 516"/>
            <p:cNvSpPr/>
            <p:nvPr/>
          </p:nvSpPr>
          <p:spPr>
            <a:xfrm>
              <a:off x="628225" y="67883"/>
              <a:ext cx="192468" cy="192468"/>
            </a:xfrm>
            <a:prstGeom prst="ellipse">
              <a:avLst/>
            </a:prstGeom>
            <a:solidFill>
              <a:srgbClr val="73FA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517" name="Shape 517"/>
          <p:cNvSpPr txBox="1"/>
          <p:nvPr/>
        </p:nvSpPr>
        <p:spPr>
          <a:xfrm>
            <a:off x="1026734" y="3714750"/>
            <a:ext cx="10951329" cy="202886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$ docker pull alpine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Consolas"/>
              <a:buNone/>
            </a:pPr>
            <a:r>
              <a:t/>
            </a:r>
            <a:endParaRPr b="0" i="0" sz="2000" u="none" cap="none" strike="noStrike">
              <a:solidFill>
                <a:srgbClr val="ECC7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Using default tag: latest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latest: Pulling from library/alpine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0a8490d0dfd3: Pull complete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Digest: sha256:dfbd4a3a8ebca874ebd2474f044a0b33600d4523d03b0df76e5c5986cb02d7e8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Status: Downloaded newer image for alpine:latest</a:t>
            </a:r>
          </a:p>
        </p:txBody>
      </p:sp>
      <p:sp>
        <p:nvSpPr>
          <p:cNvPr id="518" name="Shape 518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24" name="Shape 524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525" name="Shape 5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Shape 526"/>
          <p:cNvSpPr txBox="1"/>
          <p:nvPr>
            <p:ph idx="1" type="body"/>
          </p:nvPr>
        </p:nvSpPr>
        <p:spPr>
          <a:xfrm>
            <a:off x="7215335" y="208081"/>
            <a:ext cx="5666036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Running your First Docker Container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348820" y="895350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Review the List of Local Docker Images</a:t>
            </a:r>
          </a:p>
        </p:txBody>
      </p:sp>
      <p:sp>
        <p:nvSpPr>
          <p:cNvPr id="528" name="Shape 528"/>
          <p:cNvSpPr txBox="1"/>
          <p:nvPr/>
        </p:nvSpPr>
        <p:spPr>
          <a:xfrm>
            <a:off x="356441" y="1909761"/>
            <a:ext cx="12291915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You can use the </a:t>
            </a:r>
            <a:r>
              <a:rPr b="1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docker images</a:t>
            </a: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 command to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see a list of all images on your system.</a:t>
            </a:r>
          </a:p>
        </p:txBody>
      </p:sp>
      <p:grpSp>
        <p:nvGrpSpPr>
          <p:cNvPr id="529" name="Shape 529"/>
          <p:cNvGrpSpPr/>
          <p:nvPr/>
        </p:nvGrpSpPr>
        <p:grpSpPr>
          <a:xfrm>
            <a:off x="878840" y="3281678"/>
            <a:ext cx="11247121" cy="5973252"/>
            <a:chOff x="0" y="0"/>
            <a:chExt cx="11247119" cy="5973250"/>
          </a:xfrm>
        </p:grpSpPr>
        <p:sp>
          <p:nvSpPr>
            <p:cNvPr id="530" name="Shape 530"/>
            <p:cNvSpPr/>
            <p:nvPr/>
          </p:nvSpPr>
          <p:spPr>
            <a:xfrm>
              <a:off x="0" y="0"/>
              <a:ext cx="11247119" cy="5405676"/>
            </a:xfrm>
            <a:prstGeom prst="roundRect">
              <a:avLst>
                <a:gd fmla="val 3524" name="adj"/>
              </a:avLst>
            </a:prstGeom>
            <a:solidFill>
              <a:srgbClr val="EAEAEA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31" name="Shape 531"/>
            <p:cNvSpPr/>
            <p:nvPr/>
          </p:nvSpPr>
          <p:spPr>
            <a:xfrm>
              <a:off x="0" y="729554"/>
              <a:ext cx="11247119" cy="5243695"/>
            </a:xfrm>
            <a:prstGeom prst="roundRect">
              <a:avLst>
                <a:gd fmla="val 3633" name="adj"/>
              </a:avLst>
            </a:prstGeom>
            <a:solidFill>
              <a:srgbClr val="353535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32" name="Shape 532"/>
            <p:cNvSpPr/>
            <p:nvPr/>
          </p:nvSpPr>
          <p:spPr>
            <a:xfrm>
              <a:off x="5397" y="302596"/>
              <a:ext cx="11236327" cy="1066800"/>
            </a:xfrm>
            <a:prstGeom prst="rect">
              <a:avLst/>
            </a:prstGeom>
            <a:solidFill>
              <a:srgbClr val="353535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33" name="Shape 533"/>
            <p:cNvSpPr/>
            <p:nvPr/>
          </p:nvSpPr>
          <p:spPr>
            <a:xfrm>
              <a:off x="154093" y="67883"/>
              <a:ext cx="192468" cy="192468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34" name="Shape 534"/>
            <p:cNvSpPr/>
            <p:nvPr/>
          </p:nvSpPr>
          <p:spPr>
            <a:xfrm>
              <a:off x="391160" y="67883"/>
              <a:ext cx="192468" cy="192468"/>
            </a:xfrm>
            <a:prstGeom prst="ellipse">
              <a:avLst/>
            </a:prstGeom>
            <a:solidFill>
              <a:srgbClr val="FFD4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35" name="Shape 535"/>
            <p:cNvSpPr/>
            <p:nvPr/>
          </p:nvSpPr>
          <p:spPr>
            <a:xfrm>
              <a:off x="628225" y="67883"/>
              <a:ext cx="192468" cy="192468"/>
            </a:xfrm>
            <a:prstGeom prst="ellipse">
              <a:avLst/>
            </a:prstGeom>
            <a:solidFill>
              <a:srgbClr val="73FA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536" name="Shape 536"/>
          <p:cNvSpPr txBox="1"/>
          <p:nvPr/>
        </p:nvSpPr>
        <p:spPr>
          <a:xfrm>
            <a:off x="1026734" y="3714750"/>
            <a:ext cx="10951329" cy="119066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$ docker images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Consolas"/>
              <a:buNone/>
            </a:pPr>
            <a:r>
              <a:t/>
            </a:r>
            <a:endParaRPr b="0" i="0" sz="2000" u="none" cap="none" strike="noStrike">
              <a:solidFill>
                <a:srgbClr val="ECC7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REPOSITORY          TAG          IMAGE ID          CREATED          SIZE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alpine              latest       88e169ea8f46      4 weeks ago      3.98 MB</a:t>
            </a:r>
          </a:p>
        </p:txBody>
      </p:sp>
      <p:sp>
        <p:nvSpPr>
          <p:cNvPr id="537" name="Shape 537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43" name="Shape 543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544" name="Shape 5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Shape 545"/>
          <p:cNvSpPr txBox="1"/>
          <p:nvPr>
            <p:ph idx="1" type="body"/>
          </p:nvPr>
        </p:nvSpPr>
        <p:spPr>
          <a:xfrm>
            <a:off x="7215335" y="208081"/>
            <a:ext cx="5666036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Running your First Docker Container</a:t>
            </a:r>
          </a:p>
        </p:txBody>
      </p:sp>
      <p:sp>
        <p:nvSpPr>
          <p:cNvPr id="546" name="Shape 546"/>
          <p:cNvSpPr txBox="1"/>
          <p:nvPr/>
        </p:nvSpPr>
        <p:spPr>
          <a:xfrm>
            <a:off x="348820" y="895350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Run your First Docker Container!</a:t>
            </a:r>
          </a:p>
        </p:txBody>
      </p:sp>
      <p:sp>
        <p:nvSpPr>
          <p:cNvPr id="547" name="Shape 547"/>
          <p:cNvSpPr txBox="1"/>
          <p:nvPr/>
        </p:nvSpPr>
        <p:spPr>
          <a:xfrm>
            <a:off x="407241" y="2074981"/>
            <a:ext cx="12291915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Let's now run a Docker container based on this image. </a:t>
            </a:r>
          </a:p>
        </p:txBody>
      </p:sp>
      <p:grpSp>
        <p:nvGrpSpPr>
          <p:cNvPr id="548" name="Shape 548"/>
          <p:cNvGrpSpPr/>
          <p:nvPr/>
        </p:nvGrpSpPr>
        <p:grpSpPr>
          <a:xfrm>
            <a:off x="929638" y="3281678"/>
            <a:ext cx="11247121" cy="5973252"/>
            <a:chOff x="0" y="0"/>
            <a:chExt cx="11247119" cy="5973250"/>
          </a:xfrm>
        </p:grpSpPr>
        <p:sp>
          <p:nvSpPr>
            <p:cNvPr id="549" name="Shape 549"/>
            <p:cNvSpPr/>
            <p:nvPr/>
          </p:nvSpPr>
          <p:spPr>
            <a:xfrm>
              <a:off x="0" y="0"/>
              <a:ext cx="11247119" cy="5405676"/>
            </a:xfrm>
            <a:prstGeom prst="roundRect">
              <a:avLst>
                <a:gd fmla="val 3524" name="adj"/>
              </a:avLst>
            </a:prstGeom>
            <a:solidFill>
              <a:srgbClr val="EAEAEA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50" name="Shape 550"/>
            <p:cNvSpPr/>
            <p:nvPr/>
          </p:nvSpPr>
          <p:spPr>
            <a:xfrm>
              <a:off x="0" y="729554"/>
              <a:ext cx="11247119" cy="5243695"/>
            </a:xfrm>
            <a:prstGeom prst="roundRect">
              <a:avLst>
                <a:gd fmla="val 3633" name="adj"/>
              </a:avLst>
            </a:prstGeom>
            <a:solidFill>
              <a:srgbClr val="353535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51" name="Shape 551"/>
            <p:cNvSpPr/>
            <p:nvPr/>
          </p:nvSpPr>
          <p:spPr>
            <a:xfrm>
              <a:off x="5397" y="302596"/>
              <a:ext cx="11236327" cy="1066800"/>
            </a:xfrm>
            <a:prstGeom prst="rect">
              <a:avLst/>
            </a:prstGeom>
            <a:solidFill>
              <a:srgbClr val="353535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52" name="Shape 552"/>
            <p:cNvSpPr/>
            <p:nvPr/>
          </p:nvSpPr>
          <p:spPr>
            <a:xfrm>
              <a:off x="154093" y="67883"/>
              <a:ext cx="192468" cy="192468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53" name="Shape 553"/>
            <p:cNvSpPr/>
            <p:nvPr/>
          </p:nvSpPr>
          <p:spPr>
            <a:xfrm>
              <a:off x="391160" y="67883"/>
              <a:ext cx="192468" cy="192468"/>
            </a:xfrm>
            <a:prstGeom prst="ellipse">
              <a:avLst/>
            </a:prstGeom>
            <a:solidFill>
              <a:srgbClr val="FFD4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54" name="Shape 554"/>
            <p:cNvSpPr/>
            <p:nvPr/>
          </p:nvSpPr>
          <p:spPr>
            <a:xfrm>
              <a:off x="628225" y="67883"/>
              <a:ext cx="192468" cy="192468"/>
            </a:xfrm>
            <a:prstGeom prst="ellipse">
              <a:avLst/>
            </a:prstGeom>
            <a:solidFill>
              <a:srgbClr val="73FA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555" name="Shape 555"/>
          <p:cNvSpPr txBox="1"/>
          <p:nvPr/>
        </p:nvSpPr>
        <p:spPr>
          <a:xfrm>
            <a:off x="1026734" y="3714750"/>
            <a:ext cx="10951329" cy="538166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$ docker run alpine ls -l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Consolas"/>
              <a:buNone/>
            </a:pPr>
            <a:r>
              <a:t/>
            </a:r>
            <a:endParaRPr b="0" i="0" sz="2000" u="none" cap="none" strike="noStrike">
              <a:solidFill>
                <a:srgbClr val="ECC7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total 52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drwxr-xr-x    2 root     root          4096 Dec 26 21:32 bin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drwxr-xr-x    5 root     root           340 Jan 25 22:26 dev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drwxr-xr-x   14 root     root          4096 Jan 25 22:26 etc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drwxr-xr-x    2 root     root          4096 Dec 26 21:32 home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drwxr-xr-x    5 root     root          4096 Dec 26 21:32 lib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drwxr-xr-x    5 root     root          4096 Dec 26 21:32 media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drwxr-xr-x    2 root     root          4096 Dec 26 21:32 mnt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dr-xr-xr-x  144 root     root             0 Jan 25 22:26 proc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drwx------    2 root     root          4096 Dec 26 21:32 root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drwxr-xr-x    2 root     root          4096 Dec 26 21:32 run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drwxr-xr-x    2 root     root          4096 Dec 26 21:32 sbin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drwxr-xr-x    2 root     root          4096 Dec 26 21:32 srv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dr-xr-xr-x   12 root     root             0 Jan 25 22:26 sys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drwxrwxrwt    2 root     root          4096 Dec 26 21:32 tmp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drwxr-xr-x    7 root     root          4096 Dec 26 21:32 usr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drwxr-xr-x   12 root     root          4096 Dec 26 21:32 var</a:t>
            </a:r>
          </a:p>
        </p:txBody>
      </p:sp>
      <p:sp>
        <p:nvSpPr>
          <p:cNvPr id="556" name="Shape 556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Shape 95"/>
          <p:cNvGrpSpPr/>
          <p:nvPr/>
        </p:nvGrpSpPr>
        <p:grpSpPr>
          <a:xfrm>
            <a:off x="1105831" y="3742130"/>
            <a:ext cx="4556302" cy="5107973"/>
            <a:chOff x="781025" y="2736350"/>
            <a:chExt cx="3203700" cy="3591600"/>
          </a:xfrm>
        </p:grpSpPr>
        <p:sp>
          <p:nvSpPr>
            <p:cNvPr id="96" name="Shape 96"/>
            <p:cNvSpPr/>
            <p:nvPr/>
          </p:nvSpPr>
          <p:spPr>
            <a:xfrm>
              <a:off x="781025" y="2736350"/>
              <a:ext cx="3203700" cy="3591600"/>
            </a:xfrm>
            <a:prstGeom prst="rect">
              <a:avLst/>
            </a:prstGeom>
            <a:noFill/>
            <a:ln cap="flat" cmpd="sng" w="76200">
              <a:solidFill>
                <a:srgbClr val="35353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b" bIns="130025" lIns="130025" rIns="130025" wrap="square" tIns="1300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b="1" sz="40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lvl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sz="40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rPr b="1" lang="en-US" sz="2600">
                  <a:solidFill>
                    <a:srgbClr val="5EA5E5"/>
                  </a:solidFill>
                  <a:latin typeface="Open Sans"/>
                  <a:ea typeface="Open Sans"/>
                  <a:cs typeface="Open Sans"/>
                  <a:sym typeface="Open Sans"/>
                </a:rPr>
                <a:t>Wifi Network: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b="1" lang="en-US" sz="40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[Network]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b="1" sz="40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lvl="0" rtl="0" algn="ctr">
                <a:spcBef>
                  <a:spcPts val="0"/>
                </a:spcBef>
                <a:buClr>
                  <a:schemeClr val="dk1"/>
                </a:buClr>
                <a:buSzPct val="61538"/>
                <a:buFont typeface="Arial"/>
                <a:buNone/>
              </a:pPr>
              <a:r>
                <a:rPr b="1" lang="en-US" sz="2600">
                  <a:solidFill>
                    <a:srgbClr val="5EA5E5"/>
                  </a:solidFill>
                  <a:latin typeface="Open Sans"/>
                  <a:ea typeface="Open Sans"/>
                  <a:cs typeface="Open Sans"/>
                  <a:sym typeface="Open Sans"/>
                </a:rPr>
                <a:t>Wifi Password: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b="1" lang="en-US" sz="40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[Password]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b="1" sz="40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97" name="Shape 97"/>
            <p:cNvPicPr preferRelativeResize="0"/>
            <p:nvPr/>
          </p:nvPicPr>
          <p:blipFill rotWithShape="1">
            <a:blip r:embed="rId3">
              <a:alphaModFix/>
            </a:blip>
            <a:srcRect b="22964" l="15382" r="12633" t="25138"/>
            <a:stretch/>
          </p:blipFill>
          <p:spPr>
            <a:xfrm>
              <a:off x="1955310" y="3044523"/>
              <a:ext cx="855126" cy="616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" name="Shape 98"/>
          <p:cNvGrpSpPr/>
          <p:nvPr/>
        </p:nvGrpSpPr>
        <p:grpSpPr>
          <a:xfrm>
            <a:off x="7342462" y="3742130"/>
            <a:ext cx="4556302" cy="5107973"/>
            <a:chOff x="5166225" y="2736350"/>
            <a:chExt cx="3203700" cy="3591600"/>
          </a:xfrm>
        </p:grpSpPr>
        <p:sp>
          <p:nvSpPr>
            <p:cNvPr id="99" name="Shape 99"/>
            <p:cNvSpPr/>
            <p:nvPr/>
          </p:nvSpPr>
          <p:spPr>
            <a:xfrm>
              <a:off x="5166225" y="2736350"/>
              <a:ext cx="3203700" cy="3591600"/>
            </a:xfrm>
            <a:prstGeom prst="rect">
              <a:avLst/>
            </a:prstGeom>
            <a:noFill/>
            <a:ln cap="flat" cmpd="sng" w="76200">
              <a:solidFill>
                <a:srgbClr val="35353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b" bIns="130025" lIns="130025" rIns="130025" wrap="square" tIns="1300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t/>
              </a:r>
              <a:endParaRPr b="1" sz="40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rPr b="1" lang="en-US" sz="2600">
                  <a:solidFill>
                    <a:srgbClr val="5EA5E5"/>
                  </a:solidFill>
                  <a:latin typeface="Open Sans"/>
                  <a:ea typeface="Open Sans"/>
                  <a:cs typeface="Open Sans"/>
                  <a:sym typeface="Open Sans"/>
                </a:rPr>
                <a:t>Event Hashtag: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b="1" lang="en-US" sz="40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#MLHLocalhost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b="1" sz="40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rPr b="1" lang="en-US" sz="2600">
                  <a:solidFill>
                    <a:srgbClr val="5EA5E5"/>
                  </a:solidFill>
                  <a:latin typeface="Open Sans"/>
                  <a:ea typeface="Open Sans"/>
                  <a:cs typeface="Open Sans"/>
                  <a:sym typeface="Open Sans"/>
                </a:rPr>
                <a:t>Twitter Handle: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b="1" lang="en-US" sz="40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@MLHacks</a:t>
              </a:r>
            </a:p>
            <a:p>
              <a:pPr lvl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sz="40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00" name="Shape 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00160" y="2984887"/>
              <a:ext cx="735824" cy="735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" name="Shape 101"/>
          <p:cNvSpPr txBox="1"/>
          <p:nvPr>
            <p:ph type="title"/>
          </p:nvPr>
        </p:nvSpPr>
        <p:spPr>
          <a:xfrm>
            <a:off x="229759" y="1307946"/>
            <a:ext cx="125454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i="1" lang="en-US" sz="43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Welcome to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i="1" lang="en-US" sz="43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MLH Localhost: Intro to Docker!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62" name="Shape 562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563" name="Shape 5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Shape 564"/>
          <p:cNvSpPr txBox="1"/>
          <p:nvPr>
            <p:ph idx="1" type="body"/>
          </p:nvPr>
        </p:nvSpPr>
        <p:spPr>
          <a:xfrm>
            <a:off x="7215335" y="208081"/>
            <a:ext cx="5666036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Running your First Docker Container</a:t>
            </a:r>
          </a:p>
        </p:txBody>
      </p:sp>
      <p:sp>
        <p:nvSpPr>
          <p:cNvPr id="565" name="Shape 565"/>
          <p:cNvSpPr txBox="1"/>
          <p:nvPr/>
        </p:nvSpPr>
        <p:spPr>
          <a:xfrm>
            <a:off x="1872599" y="4698364"/>
            <a:ext cx="9259602" cy="1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AutoNum type="arabicPeriod"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Locate the requested image.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AutoNum type="arabicPeriod"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Create a new container using the requested image.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AutoNum type="arabicPeriod"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Execute the provided command in the container</a:t>
            </a:r>
            <a:r>
              <a:rPr b="0" i="1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566" name="Shape 566"/>
          <p:cNvSpPr txBox="1"/>
          <p:nvPr/>
        </p:nvSpPr>
        <p:spPr>
          <a:xfrm>
            <a:off x="348820" y="1021079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Wow! What just Happened?</a:t>
            </a:r>
          </a:p>
        </p:txBody>
      </p:sp>
      <p:sp>
        <p:nvSpPr>
          <p:cNvPr id="567" name="Shape 567"/>
          <p:cNvSpPr/>
          <p:nvPr/>
        </p:nvSpPr>
        <p:spPr>
          <a:xfrm>
            <a:off x="1885299" y="2975317"/>
            <a:ext cx="9234201" cy="695909"/>
          </a:xfrm>
          <a:prstGeom prst="rect">
            <a:avLst/>
          </a:prstGeom>
          <a:solidFill>
            <a:srgbClr val="353535"/>
          </a:solidFill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4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$ docker run alpine ls -l</a:t>
            </a:r>
          </a:p>
        </p:txBody>
      </p:sp>
      <p:sp>
        <p:nvSpPr>
          <p:cNvPr id="568" name="Shape 568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74" name="Shape 574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575" name="Shape 5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Shape 576"/>
          <p:cNvSpPr txBox="1"/>
          <p:nvPr>
            <p:ph idx="1" type="body"/>
          </p:nvPr>
        </p:nvSpPr>
        <p:spPr>
          <a:xfrm>
            <a:off x="7215335" y="208081"/>
            <a:ext cx="5666036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Running your First Docker Container</a:t>
            </a:r>
          </a:p>
        </p:txBody>
      </p:sp>
      <p:sp>
        <p:nvSpPr>
          <p:cNvPr id="577" name="Shape 577"/>
          <p:cNvSpPr txBox="1"/>
          <p:nvPr/>
        </p:nvSpPr>
        <p:spPr>
          <a:xfrm>
            <a:off x="348820" y="895350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Let’s Try Some Other Commands!</a:t>
            </a:r>
          </a:p>
        </p:txBody>
      </p:sp>
      <p:sp>
        <p:nvSpPr>
          <p:cNvPr id="578" name="Shape 578"/>
          <p:cNvSpPr txBox="1"/>
          <p:nvPr/>
        </p:nvSpPr>
        <p:spPr>
          <a:xfrm>
            <a:off x="407241" y="2074981"/>
            <a:ext cx="12291915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What other Unix commands can you run?  Try any of these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or some of your personal favorites!</a:t>
            </a:r>
          </a:p>
        </p:txBody>
      </p:sp>
      <p:sp>
        <p:nvSpPr>
          <p:cNvPr id="579" name="Shape 579"/>
          <p:cNvSpPr/>
          <p:nvPr/>
        </p:nvSpPr>
        <p:spPr>
          <a:xfrm>
            <a:off x="3120015" y="4009187"/>
            <a:ext cx="6840969" cy="695909"/>
          </a:xfrm>
          <a:prstGeom prst="rect">
            <a:avLst/>
          </a:prstGeom>
          <a:solidFill>
            <a:srgbClr val="353535"/>
          </a:solidFill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4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 $ docker run alpine cal </a:t>
            </a:r>
          </a:p>
        </p:txBody>
      </p:sp>
      <p:sp>
        <p:nvSpPr>
          <p:cNvPr id="580" name="Shape 580"/>
          <p:cNvSpPr/>
          <p:nvPr/>
        </p:nvSpPr>
        <p:spPr>
          <a:xfrm>
            <a:off x="3120015" y="5065801"/>
            <a:ext cx="6840969" cy="695909"/>
          </a:xfrm>
          <a:prstGeom prst="rect">
            <a:avLst/>
          </a:prstGeom>
          <a:solidFill>
            <a:srgbClr val="353535"/>
          </a:solidFill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4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 $ docker run alpine echo "hello World"</a:t>
            </a:r>
          </a:p>
        </p:txBody>
      </p:sp>
      <p:sp>
        <p:nvSpPr>
          <p:cNvPr id="581" name="Shape 581"/>
          <p:cNvSpPr/>
          <p:nvPr/>
        </p:nvSpPr>
        <p:spPr>
          <a:xfrm>
            <a:off x="3120015" y="6122414"/>
            <a:ext cx="6866369" cy="695909"/>
          </a:xfrm>
          <a:prstGeom prst="rect">
            <a:avLst/>
          </a:prstGeom>
          <a:solidFill>
            <a:srgbClr val="353535"/>
          </a:solidFill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4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 $ docker run alpine pwd</a:t>
            </a:r>
          </a:p>
        </p:txBody>
      </p:sp>
      <p:sp>
        <p:nvSpPr>
          <p:cNvPr id="582" name="Shape 582"/>
          <p:cNvSpPr/>
          <p:nvPr/>
        </p:nvSpPr>
        <p:spPr>
          <a:xfrm>
            <a:off x="3120015" y="7179028"/>
            <a:ext cx="6866369" cy="695909"/>
          </a:xfrm>
          <a:prstGeom prst="rect">
            <a:avLst/>
          </a:prstGeom>
          <a:solidFill>
            <a:srgbClr val="353535"/>
          </a:solidFill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4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 $ docker run alpine id -u -n</a:t>
            </a:r>
          </a:p>
        </p:txBody>
      </p:sp>
      <p:sp>
        <p:nvSpPr>
          <p:cNvPr id="583" name="Shape 583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89" name="Shape 589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590" name="Shape 5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Shape 591"/>
          <p:cNvSpPr txBox="1"/>
          <p:nvPr>
            <p:ph idx="1" type="body"/>
          </p:nvPr>
        </p:nvSpPr>
        <p:spPr>
          <a:xfrm>
            <a:off x="7215335" y="208081"/>
            <a:ext cx="5666036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Running your First Docker Container</a:t>
            </a:r>
          </a:p>
        </p:txBody>
      </p:sp>
      <p:sp>
        <p:nvSpPr>
          <p:cNvPr id="592" name="Shape 592"/>
          <p:cNvSpPr txBox="1"/>
          <p:nvPr/>
        </p:nvSpPr>
        <p:spPr>
          <a:xfrm>
            <a:off x="297495" y="2813636"/>
            <a:ext cx="6406002" cy="1270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The commands we run execute almost immediately!</a:t>
            </a:r>
          </a:p>
        </p:txBody>
      </p:sp>
      <p:sp>
        <p:nvSpPr>
          <p:cNvPr id="593" name="Shape 593"/>
          <p:cNvSpPr txBox="1"/>
          <p:nvPr/>
        </p:nvSpPr>
        <p:spPr>
          <a:xfrm>
            <a:off x="348820" y="1327442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Containers are FAST!</a:t>
            </a:r>
          </a:p>
        </p:txBody>
      </p:sp>
      <p:sp>
        <p:nvSpPr>
          <p:cNvPr id="594" name="Shape 594"/>
          <p:cNvSpPr txBox="1"/>
          <p:nvPr/>
        </p:nvSpPr>
        <p:spPr>
          <a:xfrm>
            <a:off x="297495" y="4369975"/>
            <a:ext cx="6711150" cy="3149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-355600" lvl="0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Each time the Docker client runs the command in our container and then exits.</a:t>
            </a:r>
          </a:p>
          <a:p>
            <a:pPr indent="-355600" lvl="0" marL="508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Booting up a virtual machine, running a command, and then killing it would take </a:t>
            </a:r>
            <a:r>
              <a:rPr b="0" i="1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forever!</a:t>
            </a:r>
          </a:p>
        </p:txBody>
      </p:sp>
      <p:pic>
        <p:nvPicPr>
          <p:cNvPr descr="noun_560130.png" id="595" name="Shape 5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2520" y="3244482"/>
            <a:ext cx="3944641" cy="3944641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Shape 596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02" name="Shape 602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603" name="Shape 6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Shape 604"/>
          <p:cNvSpPr txBox="1"/>
          <p:nvPr>
            <p:ph idx="1" type="body"/>
          </p:nvPr>
        </p:nvSpPr>
        <p:spPr>
          <a:xfrm>
            <a:off x="7215335" y="208081"/>
            <a:ext cx="5666036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Running your First Docker Container</a:t>
            </a:r>
          </a:p>
        </p:txBody>
      </p:sp>
      <p:sp>
        <p:nvSpPr>
          <p:cNvPr id="605" name="Shape 605"/>
          <p:cNvSpPr txBox="1"/>
          <p:nvPr/>
        </p:nvSpPr>
        <p:spPr>
          <a:xfrm>
            <a:off x="348820" y="895350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Let’s get Interactive!</a:t>
            </a:r>
          </a:p>
        </p:txBody>
      </p:sp>
      <p:sp>
        <p:nvSpPr>
          <p:cNvPr id="606" name="Shape 606"/>
          <p:cNvSpPr txBox="1"/>
          <p:nvPr/>
        </p:nvSpPr>
        <p:spPr>
          <a:xfrm>
            <a:off x="407241" y="1909761"/>
            <a:ext cx="12291915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All of our commands have exited immediately after running them.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How do we run a container interactively?</a:t>
            </a:r>
          </a:p>
        </p:txBody>
      </p:sp>
      <p:grpSp>
        <p:nvGrpSpPr>
          <p:cNvPr id="607" name="Shape 607"/>
          <p:cNvGrpSpPr/>
          <p:nvPr/>
        </p:nvGrpSpPr>
        <p:grpSpPr>
          <a:xfrm>
            <a:off x="929638" y="3281678"/>
            <a:ext cx="11247121" cy="5973252"/>
            <a:chOff x="0" y="0"/>
            <a:chExt cx="11247119" cy="5973250"/>
          </a:xfrm>
        </p:grpSpPr>
        <p:sp>
          <p:nvSpPr>
            <p:cNvPr id="608" name="Shape 608"/>
            <p:cNvSpPr/>
            <p:nvPr/>
          </p:nvSpPr>
          <p:spPr>
            <a:xfrm>
              <a:off x="0" y="0"/>
              <a:ext cx="11247119" cy="5405676"/>
            </a:xfrm>
            <a:prstGeom prst="roundRect">
              <a:avLst>
                <a:gd fmla="val 3524" name="adj"/>
              </a:avLst>
            </a:prstGeom>
            <a:solidFill>
              <a:srgbClr val="EAEAEA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09" name="Shape 609"/>
            <p:cNvSpPr/>
            <p:nvPr/>
          </p:nvSpPr>
          <p:spPr>
            <a:xfrm>
              <a:off x="0" y="729554"/>
              <a:ext cx="11247119" cy="5243695"/>
            </a:xfrm>
            <a:prstGeom prst="roundRect">
              <a:avLst>
                <a:gd fmla="val 3633" name="adj"/>
              </a:avLst>
            </a:prstGeom>
            <a:solidFill>
              <a:srgbClr val="353535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10" name="Shape 610"/>
            <p:cNvSpPr/>
            <p:nvPr/>
          </p:nvSpPr>
          <p:spPr>
            <a:xfrm>
              <a:off x="5397" y="302596"/>
              <a:ext cx="11236327" cy="1066800"/>
            </a:xfrm>
            <a:prstGeom prst="rect">
              <a:avLst/>
            </a:prstGeom>
            <a:solidFill>
              <a:srgbClr val="353535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11" name="Shape 611"/>
            <p:cNvSpPr/>
            <p:nvPr/>
          </p:nvSpPr>
          <p:spPr>
            <a:xfrm>
              <a:off x="154093" y="67883"/>
              <a:ext cx="192468" cy="192468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12" name="Shape 612"/>
            <p:cNvSpPr/>
            <p:nvPr/>
          </p:nvSpPr>
          <p:spPr>
            <a:xfrm>
              <a:off x="391160" y="67883"/>
              <a:ext cx="192468" cy="192468"/>
            </a:xfrm>
            <a:prstGeom prst="ellipse">
              <a:avLst/>
            </a:prstGeom>
            <a:solidFill>
              <a:srgbClr val="FFD4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13" name="Shape 613"/>
            <p:cNvSpPr/>
            <p:nvPr/>
          </p:nvSpPr>
          <p:spPr>
            <a:xfrm>
              <a:off x="628225" y="67883"/>
              <a:ext cx="192468" cy="192468"/>
            </a:xfrm>
            <a:prstGeom prst="ellipse">
              <a:avLst/>
            </a:prstGeom>
            <a:solidFill>
              <a:srgbClr val="73FA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614" name="Shape 614"/>
          <p:cNvSpPr txBox="1"/>
          <p:nvPr/>
        </p:nvSpPr>
        <p:spPr>
          <a:xfrm>
            <a:off x="1026734" y="3714750"/>
            <a:ext cx="10951329" cy="426406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$ docker run -it alpine /bin/sh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Consolas"/>
              <a:buNone/>
            </a:pPr>
            <a:r>
              <a:t/>
            </a:r>
            <a:endParaRPr b="0" i="0" sz="2000" u="none" cap="none" strike="noStrike">
              <a:solidFill>
                <a:srgbClr val="ECC7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/ # uname -a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Linux 1b579b6024b4 4.9.4-moby #1 SMP Wed Jan 18 17:04:43 UTC 2017 x86_64 Linux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Consolas"/>
              <a:buNone/>
            </a:pPr>
            <a:r>
              <a:t/>
            </a:r>
            <a:endParaRPr b="0" i="0" sz="1900" u="none" cap="none" strike="noStrike">
              <a:solidFill>
                <a:srgbClr val="5EA5E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/ # ls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bin    dev    etc    home   lib    media  mnt    proc   root   run    sbin   srv    sys    tmp    usr    var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Font typeface="Consolas"/>
              <a:buNone/>
            </a:pPr>
            <a:r>
              <a:t/>
            </a:r>
            <a:endParaRPr b="0" i="0" sz="1900" u="none" cap="none" strike="noStrike">
              <a:solidFill>
                <a:srgbClr val="5EA5E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/ # cd usr/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Consolas"/>
              <a:buNone/>
            </a:pPr>
            <a:r>
              <a:t/>
            </a:r>
            <a:endParaRPr b="0" i="0" sz="1900" u="none" cap="none" strike="noStrike">
              <a:solidFill>
                <a:srgbClr val="EAEAE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/usr # ls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bin    lib    local  sbin   share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Font typeface="Consolas"/>
              <a:buNone/>
            </a:pPr>
            <a:r>
              <a:t/>
            </a:r>
            <a:endParaRPr b="0" i="0" sz="1900" u="none" cap="none" strike="noStrike">
              <a:solidFill>
                <a:srgbClr val="5EA5E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/ # exit</a:t>
            </a:r>
          </a:p>
        </p:txBody>
      </p:sp>
      <p:sp>
        <p:nvSpPr>
          <p:cNvPr id="615" name="Shape 615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21" name="Shape 621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622" name="Shape 6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Shape 623"/>
          <p:cNvSpPr txBox="1"/>
          <p:nvPr>
            <p:ph idx="1" type="body"/>
          </p:nvPr>
        </p:nvSpPr>
        <p:spPr>
          <a:xfrm>
            <a:off x="9296399" y="208081"/>
            <a:ext cx="3584972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Introduction to Docker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2750399" y="1111250"/>
            <a:ext cx="7504001" cy="1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6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Table of Contents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3335519" y="3589878"/>
            <a:ext cx="6338504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Intro to Docker &amp; Containers</a:t>
            </a:r>
          </a:p>
        </p:txBody>
      </p:sp>
      <p:sp>
        <p:nvSpPr>
          <p:cNvPr id="626" name="Shape 626"/>
          <p:cNvSpPr txBox="1"/>
          <p:nvPr/>
        </p:nvSpPr>
        <p:spPr>
          <a:xfrm>
            <a:off x="3335519" y="4498239"/>
            <a:ext cx="4154414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Setting up Docker</a:t>
            </a:r>
          </a:p>
        </p:txBody>
      </p:sp>
      <p:sp>
        <p:nvSpPr>
          <p:cNvPr id="627" name="Shape 627"/>
          <p:cNvSpPr txBox="1"/>
          <p:nvPr/>
        </p:nvSpPr>
        <p:spPr>
          <a:xfrm>
            <a:off x="3335519" y="5406603"/>
            <a:ext cx="6367177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Running your First Container</a:t>
            </a:r>
          </a:p>
        </p:txBody>
      </p:sp>
      <p:sp>
        <p:nvSpPr>
          <p:cNvPr id="628" name="Shape 628"/>
          <p:cNvSpPr txBox="1"/>
          <p:nvPr/>
        </p:nvSpPr>
        <p:spPr>
          <a:xfrm>
            <a:off x="3335519" y="6314964"/>
            <a:ext cx="5110993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Web Apps with Docker</a:t>
            </a:r>
          </a:p>
        </p:txBody>
      </p:sp>
      <p:sp>
        <p:nvSpPr>
          <p:cNvPr id="629" name="Shape 629"/>
          <p:cNvSpPr txBox="1"/>
          <p:nvPr/>
        </p:nvSpPr>
        <p:spPr>
          <a:xfrm>
            <a:off x="3335519" y="7223328"/>
            <a:ext cx="6257331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Hosting your Docker Images</a:t>
            </a:r>
          </a:p>
        </p:txBody>
      </p:sp>
      <p:sp>
        <p:nvSpPr>
          <p:cNvPr id="630" name="Shape 630"/>
          <p:cNvSpPr txBox="1"/>
          <p:nvPr/>
        </p:nvSpPr>
        <p:spPr>
          <a:xfrm>
            <a:off x="3335519" y="8131689"/>
            <a:ext cx="4192153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Quiz &amp; Next Steps</a:t>
            </a:r>
          </a:p>
        </p:txBody>
      </p:sp>
      <p:pic>
        <p:nvPicPr>
          <p:cNvPr descr="Image" id="631" name="Shape 631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4884" y="5770482"/>
            <a:ext cx="512529" cy="305078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 txBox="1"/>
          <p:nvPr/>
        </p:nvSpPr>
        <p:spPr>
          <a:xfrm>
            <a:off x="3302101" y="2717799"/>
            <a:ext cx="5160541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Intro to MLH Localhost</a:t>
            </a:r>
          </a:p>
        </p:txBody>
      </p:sp>
      <p:sp>
        <p:nvSpPr>
          <p:cNvPr id="633" name="Shape 633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39" name="Shape 639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640" name="Shape 6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Shape 641"/>
          <p:cNvSpPr txBox="1"/>
          <p:nvPr>
            <p:ph idx="1" type="body"/>
          </p:nvPr>
        </p:nvSpPr>
        <p:spPr>
          <a:xfrm>
            <a:off x="9361436" y="208081"/>
            <a:ext cx="3519935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Web Apps with Docker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348820" y="1021079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Let’s Run a Web App with Docker!</a:t>
            </a:r>
          </a:p>
        </p:txBody>
      </p:sp>
      <p:sp>
        <p:nvSpPr>
          <p:cNvPr id="643" name="Shape 643"/>
          <p:cNvSpPr txBox="1"/>
          <p:nvPr/>
        </p:nvSpPr>
        <p:spPr>
          <a:xfrm>
            <a:off x="407241" y="2207259"/>
            <a:ext cx="12291915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Time for the real stuff – deploying web applications with Docker!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We’re going to make a website that looks like this:</a:t>
            </a:r>
          </a:p>
        </p:txBody>
      </p:sp>
      <p:pic>
        <p:nvPicPr>
          <p:cNvPr descr="pasted-image.png" id="644" name="Shape 644"/>
          <p:cNvPicPr preferRelativeResize="0"/>
          <p:nvPr/>
        </p:nvPicPr>
        <p:blipFill rotWithShape="1">
          <a:blip r:embed="rId4">
            <a:alphaModFix/>
          </a:blip>
          <a:srcRect b="64382" l="6635" r="43638" t="15167"/>
          <a:stretch/>
        </p:blipFill>
        <p:spPr>
          <a:xfrm>
            <a:off x="2340173" y="3874114"/>
            <a:ext cx="8426037" cy="5275524"/>
          </a:xfrm>
          <a:prstGeom prst="rect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pic>
      <p:sp>
        <p:nvSpPr>
          <p:cNvPr id="645" name="Shape 645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51" name="Shape 651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652" name="Shape 6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Shape 653"/>
          <p:cNvSpPr txBox="1"/>
          <p:nvPr>
            <p:ph idx="1" type="body"/>
          </p:nvPr>
        </p:nvSpPr>
        <p:spPr>
          <a:xfrm>
            <a:off x="9361436" y="208081"/>
            <a:ext cx="3519935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Web Apps with Docker</a:t>
            </a:r>
          </a:p>
        </p:txBody>
      </p:sp>
      <p:sp>
        <p:nvSpPr>
          <p:cNvPr id="654" name="Shape 654"/>
          <p:cNvSpPr txBox="1"/>
          <p:nvPr/>
        </p:nvSpPr>
        <p:spPr>
          <a:xfrm>
            <a:off x="348820" y="1149350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Find the Source Code on GitHub</a:t>
            </a:r>
          </a:p>
        </p:txBody>
      </p:sp>
      <p:sp>
        <p:nvSpPr>
          <p:cNvPr id="655" name="Shape 655"/>
          <p:cNvSpPr txBox="1"/>
          <p:nvPr/>
        </p:nvSpPr>
        <p:spPr>
          <a:xfrm>
            <a:off x="381841" y="3003550"/>
            <a:ext cx="6311109" cy="1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If you’re interested, you can find the code for the website we’re going to run on GitHub:</a:t>
            </a:r>
          </a:p>
        </p:txBody>
      </p:sp>
      <p:sp>
        <p:nvSpPr>
          <p:cNvPr id="656" name="Shape 656"/>
          <p:cNvSpPr/>
          <p:nvPr/>
        </p:nvSpPr>
        <p:spPr>
          <a:xfrm>
            <a:off x="394541" y="6975828"/>
            <a:ext cx="7360527" cy="695909"/>
          </a:xfrm>
          <a:prstGeom prst="rect">
            <a:avLst/>
          </a:prstGeom>
          <a:solidFill>
            <a:srgbClr val="353535"/>
          </a:solidFill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SzPct val="25000"/>
              <a:buFont typeface="Consolas"/>
              <a:buNone/>
            </a:pPr>
            <a:r>
              <a:rPr b="0" i="0" lang="en-US" sz="2500" u="none" cap="none" strike="noStrike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500" u="sng" cap="none" strike="noStrike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http://mlhlocal.host/docker-static-site</a:t>
            </a:r>
          </a:p>
        </p:txBody>
      </p:sp>
      <p:pic>
        <p:nvPicPr>
          <p:cNvPr descr="Octocat.png" id="657" name="Shape 6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8957" y="4803060"/>
            <a:ext cx="6064895" cy="5041443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Shape 658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  <p:sp>
        <p:nvSpPr>
          <p:cNvPr id="659" name="Shape 659"/>
          <p:cNvSpPr/>
          <p:nvPr/>
        </p:nvSpPr>
        <p:spPr>
          <a:xfrm>
            <a:off x="394541" y="4665371"/>
            <a:ext cx="8350650" cy="652397"/>
          </a:xfrm>
          <a:prstGeom prst="rect">
            <a:avLst/>
          </a:prstGeom>
          <a:solidFill>
            <a:srgbClr val="353535"/>
          </a:solidFill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SzPct val="25000"/>
              <a:buFont typeface="Consolas"/>
              <a:buNone/>
            </a:pPr>
            <a:r>
              <a:rPr b="0" i="0" lang="en-US" sz="2500" u="none" cap="none" strike="noStrike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500" u="sng" cap="none" strike="noStrike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http://mlhlocal.host/docker-static-site-source</a:t>
            </a:r>
          </a:p>
        </p:txBody>
      </p:sp>
      <p:sp>
        <p:nvSpPr>
          <p:cNvPr id="660" name="Shape 660"/>
          <p:cNvSpPr txBox="1"/>
          <p:nvPr/>
        </p:nvSpPr>
        <p:spPr>
          <a:xfrm>
            <a:off x="381841" y="6267923"/>
            <a:ext cx="6764672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or see the site running live on Heroku: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66" name="Shape 666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667" name="Shape 6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Shape 668"/>
          <p:cNvSpPr txBox="1"/>
          <p:nvPr>
            <p:ph idx="1" type="body"/>
          </p:nvPr>
        </p:nvSpPr>
        <p:spPr>
          <a:xfrm>
            <a:off x="9361436" y="208081"/>
            <a:ext cx="3519935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Web Apps with Docker</a:t>
            </a:r>
          </a:p>
        </p:txBody>
      </p:sp>
      <p:sp>
        <p:nvSpPr>
          <p:cNvPr id="669" name="Shape 669"/>
          <p:cNvSpPr txBox="1"/>
          <p:nvPr/>
        </p:nvSpPr>
        <p:spPr>
          <a:xfrm>
            <a:off x="348820" y="895350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Let’s Run the Image from Docker Hub.</a:t>
            </a:r>
          </a:p>
        </p:txBody>
      </p:sp>
      <p:sp>
        <p:nvSpPr>
          <p:cNvPr id="670" name="Shape 670"/>
          <p:cNvSpPr txBox="1"/>
          <p:nvPr/>
        </p:nvSpPr>
        <p:spPr>
          <a:xfrm>
            <a:off x="407241" y="1935281"/>
            <a:ext cx="12291915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We created an image on Docker Hub that contains the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code under `mlhacks/docker-static-site`. </a:t>
            </a:r>
          </a:p>
        </p:txBody>
      </p:sp>
      <p:grpSp>
        <p:nvGrpSpPr>
          <p:cNvPr id="671" name="Shape 671"/>
          <p:cNvGrpSpPr/>
          <p:nvPr/>
        </p:nvGrpSpPr>
        <p:grpSpPr>
          <a:xfrm>
            <a:off x="929638" y="3180078"/>
            <a:ext cx="11247121" cy="4400981"/>
            <a:chOff x="0" y="0"/>
            <a:chExt cx="11247119" cy="4400979"/>
          </a:xfrm>
        </p:grpSpPr>
        <p:sp>
          <p:nvSpPr>
            <p:cNvPr id="672" name="Shape 672"/>
            <p:cNvSpPr/>
            <p:nvPr/>
          </p:nvSpPr>
          <p:spPr>
            <a:xfrm>
              <a:off x="0" y="0"/>
              <a:ext cx="11247119" cy="4390172"/>
            </a:xfrm>
            <a:prstGeom prst="roundRect">
              <a:avLst>
                <a:gd fmla="val 4339" name="adj"/>
              </a:avLst>
            </a:prstGeom>
            <a:solidFill>
              <a:srgbClr val="EAEAEA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73" name="Shape 673"/>
            <p:cNvSpPr/>
            <p:nvPr/>
          </p:nvSpPr>
          <p:spPr>
            <a:xfrm>
              <a:off x="0" y="729554"/>
              <a:ext cx="11247119" cy="3671424"/>
            </a:xfrm>
            <a:prstGeom prst="roundRect">
              <a:avLst>
                <a:gd fmla="val 5189" name="adj"/>
              </a:avLst>
            </a:prstGeom>
            <a:solidFill>
              <a:srgbClr val="353535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74" name="Shape 674"/>
            <p:cNvSpPr/>
            <p:nvPr/>
          </p:nvSpPr>
          <p:spPr>
            <a:xfrm>
              <a:off x="5397" y="302596"/>
              <a:ext cx="11236327" cy="1066800"/>
            </a:xfrm>
            <a:prstGeom prst="rect">
              <a:avLst/>
            </a:prstGeom>
            <a:solidFill>
              <a:srgbClr val="353535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75" name="Shape 675"/>
            <p:cNvSpPr/>
            <p:nvPr/>
          </p:nvSpPr>
          <p:spPr>
            <a:xfrm>
              <a:off x="154093" y="67883"/>
              <a:ext cx="192468" cy="192468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76" name="Shape 676"/>
            <p:cNvSpPr/>
            <p:nvPr/>
          </p:nvSpPr>
          <p:spPr>
            <a:xfrm>
              <a:off x="391160" y="67883"/>
              <a:ext cx="192468" cy="192468"/>
            </a:xfrm>
            <a:prstGeom prst="ellipse">
              <a:avLst/>
            </a:prstGeom>
            <a:solidFill>
              <a:srgbClr val="FFD4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77" name="Shape 677"/>
            <p:cNvSpPr/>
            <p:nvPr/>
          </p:nvSpPr>
          <p:spPr>
            <a:xfrm>
              <a:off x="628225" y="67883"/>
              <a:ext cx="192468" cy="192468"/>
            </a:xfrm>
            <a:prstGeom prst="ellipse">
              <a:avLst/>
            </a:prstGeom>
            <a:solidFill>
              <a:srgbClr val="73FA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678" name="Shape 678"/>
          <p:cNvSpPr txBox="1"/>
          <p:nvPr/>
        </p:nvSpPr>
        <p:spPr>
          <a:xfrm>
            <a:off x="1026734" y="3613150"/>
            <a:ext cx="10951329" cy="342586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$ docker run --name static-site -d -p 8888:80 mlhacks/docker-static-site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Consolas"/>
              <a:buNone/>
            </a:pPr>
            <a:r>
              <a:t/>
            </a:r>
            <a:endParaRPr b="0" i="0" sz="2000" u="none" cap="none" strike="noStrike">
              <a:solidFill>
                <a:srgbClr val="ECC7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Unable to find image ‘mlhacks/docker-static-site:latest' locally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latest: Pulling from mlhacks/docker-static-site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fdd5d7827f33: Pull complete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a3ed95caeb02: Pull complete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716f7a5f3082: Pull complete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7b10f03a0309: Pull complete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aff3ab7e9c39: Pull complete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Digest: sha256:41b286105f913fb7a5fbdce28d48bc80f1c77e3c4ce1b8280f28129ae0e94e9e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Status: Downloaded newer image for mlhacks/docker-static-site:latest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1fd4d53f64d48534ad7db3f8bfa8b745977aab87161f70da56b4672e9e0868eb</a:t>
            </a:r>
          </a:p>
        </p:txBody>
      </p:sp>
      <p:sp>
        <p:nvSpPr>
          <p:cNvPr id="679" name="Shape 679"/>
          <p:cNvSpPr txBox="1"/>
          <p:nvPr/>
        </p:nvSpPr>
        <p:spPr>
          <a:xfrm>
            <a:off x="356441" y="7675481"/>
            <a:ext cx="12291915" cy="1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1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Note</a:t>
            </a:r>
            <a:r>
              <a:rPr b="0" i="1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: The -d flag enables detached mode, which detaches the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1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running container from the terminal. The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-p</a:t>
            </a:r>
            <a:r>
              <a:rPr b="0" i="1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 flag to publish the website on port 8888. </a:t>
            </a:r>
          </a:p>
        </p:txBody>
      </p:sp>
      <p:sp>
        <p:nvSpPr>
          <p:cNvPr id="680" name="Shape 680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86" name="Shape 686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687" name="Shape 6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Shape 688"/>
          <p:cNvSpPr txBox="1"/>
          <p:nvPr>
            <p:ph idx="1" type="body"/>
          </p:nvPr>
        </p:nvSpPr>
        <p:spPr>
          <a:xfrm>
            <a:off x="9361436" y="208081"/>
            <a:ext cx="3519935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Web Apps with Docker</a:t>
            </a:r>
          </a:p>
        </p:txBody>
      </p:sp>
      <p:sp>
        <p:nvSpPr>
          <p:cNvPr id="689" name="Shape 689"/>
          <p:cNvSpPr txBox="1"/>
          <p:nvPr/>
        </p:nvSpPr>
        <p:spPr>
          <a:xfrm>
            <a:off x="298021" y="2663460"/>
            <a:ext cx="12408755" cy="134379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Notice that we didn’t run </a:t>
            </a:r>
            <a:r>
              <a:rPr b="0" i="0" lang="en-US" sz="3400" u="none" cap="none" strike="noStrike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docker pull</a:t>
            </a:r>
            <a:r>
              <a:rPr b="1" i="0" lang="en-US" sz="3400" u="none" cap="none" strike="noStrike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 before we ran the new image.  Here’s what happened:</a:t>
            </a:r>
          </a:p>
        </p:txBody>
      </p:sp>
      <p:sp>
        <p:nvSpPr>
          <p:cNvPr id="690" name="Shape 690"/>
          <p:cNvSpPr txBox="1"/>
          <p:nvPr/>
        </p:nvSpPr>
        <p:spPr>
          <a:xfrm>
            <a:off x="278971" y="5492023"/>
            <a:ext cx="10934316" cy="3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AutoNum type="arabicPeriod"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Locate the requested image </a:t>
            </a:r>
            <a:r>
              <a:rPr b="0" i="1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(not found locally in this case)</a:t>
            </a: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AutoNum type="arabicPeriod"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Download this missing image from Docker Hub.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AutoNum type="arabicPeriod"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Create a new container using the requested image .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AutoNum type="arabicPeriod"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Name the container using the --name parameter.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AutoNum type="arabicPeriod"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Run it in the background (</a:t>
            </a:r>
            <a:r>
              <a:rPr b="0" i="1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detached</a:t>
            </a: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) and return to the prompt.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AutoNum type="arabicPeriod"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Expose port 8888.</a:t>
            </a:r>
          </a:p>
        </p:txBody>
      </p:sp>
      <p:sp>
        <p:nvSpPr>
          <p:cNvPr id="691" name="Shape 691"/>
          <p:cNvSpPr txBox="1"/>
          <p:nvPr/>
        </p:nvSpPr>
        <p:spPr>
          <a:xfrm>
            <a:off x="348820" y="1148079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So, What just Happened?</a:t>
            </a:r>
          </a:p>
        </p:txBody>
      </p:sp>
      <p:sp>
        <p:nvSpPr>
          <p:cNvPr id="692" name="Shape 692"/>
          <p:cNvSpPr/>
          <p:nvPr/>
        </p:nvSpPr>
        <p:spPr>
          <a:xfrm>
            <a:off x="356896" y="4382042"/>
            <a:ext cx="12291006" cy="695909"/>
          </a:xfrm>
          <a:prstGeom prst="rect">
            <a:avLst/>
          </a:prstGeom>
          <a:solidFill>
            <a:srgbClr val="353535"/>
          </a:solidFill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4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$ docker run --name static-site -d -p 8888:80 mlhacks/docker-static-site</a:t>
            </a:r>
          </a:p>
        </p:txBody>
      </p:sp>
      <p:sp>
        <p:nvSpPr>
          <p:cNvPr id="693" name="Shape 693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99" name="Shape 699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700" name="Shape 7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Shape 701"/>
          <p:cNvSpPr txBox="1"/>
          <p:nvPr>
            <p:ph idx="1" type="body"/>
          </p:nvPr>
        </p:nvSpPr>
        <p:spPr>
          <a:xfrm>
            <a:off x="9361436" y="208081"/>
            <a:ext cx="3519935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Web Apps with Docker</a:t>
            </a:r>
          </a:p>
        </p:txBody>
      </p:sp>
      <p:sp>
        <p:nvSpPr>
          <p:cNvPr id="702" name="Shape 702"/>
          <p:cNvSpPr txBox="1"/>
          <p:nvPr/>
        </p:nvSpPr>
        <p:spPr>
          <a:xfrm>
            <a:off x="348820" y="954404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Try Visiting your Website!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407241" y="2061209"/>
            <a:ext cx="12291915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Head over to the following URL and you should see the website below:</a:t>
            </a:r>
          </a:p>
        </p:txBody>
      </p:sp>
      <p:sp>
        <p:nvSpPr>
          <p:cNvPr id="704" name="Shape 704"/>
          <p:cNvSpPr/>
          <p:nvPr/>
        </p:nvSpPr>
        <p:spPr>
          <a:xfrm>
            <a:off x="2822135" y="2837815"/>
            <a:ext cx="7360527" cy="695909"/>
          </a:xfrm>
          <a:prstGeom prst="rect">
            <a:avLst/>
          </a:prstGeom>
          <a:solidFill>
            <a:srgbClr val="353535"/>
          </a:solidFill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SzPct val="25000"/>
              <a:buFont typeface="Consolas"/>
              <a:buNone/>
            </a:pPr>
            <a:r>
              <a:rPr b="0" i="0" lang="en-US" sz="2500" u="none" cap="none" strike="noStrike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500" u="sng" cap="none" strike="noStrike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http://localhost:8888</a:t>
            </a:r>
          </a:p>
        </p:txBody>
      </p:sp>
      <p:pic>
        <p:nvPicPr>
          <p:cNvPr descr="pasted-image.png" id="705" name="Shape 705"/>
          <p:cNvPicPr preferRelativeResize="0"/>
          <p:nvPr/>
        </p:nvPicPr>
        <p:blipFill rotWithShape="1">
          <a:blip r:embed="rId5">
            <a:alphaModFix/>
          </a:blip>
          <a:srcRect b="64382" l="6635" r="43638" t="15167"/>
          <a:stretch/>
        </p:blipFill>
        <p:spPr>
          <a:xfrm>
            <a:off x="2340173" y="3874114"/>
            <a:ext cx="8426037" cy="5275524"/>
          </a:xfrm>
          <a:prstGeom prst="rect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pic>
      <p:sp>
        <p:nvSpPr>
          <p:cNvPr id="706" name="Shape 706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463004" y="1821333"/>
            <a:ext cx="3952500" cy="39525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130025" lIns="130025" rIns="130025" wrap="square" tIns="1300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-US" sz="20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[Put your Photo Here]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4916408" y="1809244"/>
            <a:ext cx="76254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-US" sz="43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Welcome! My name is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en-US" sz="43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[INSERT YOUR NAME]. </a:t>
            </a:r>
          </a:p>
        </p:txBody>
      </p:sp>
      <p:sp>
        <p:nvSpPr>
          <p:cNvPr id="108" name="Shape 108"/>
          <p:cNvSpPr/>
          <p:nvPr/>
        </p:nvSpPr>
        <p:spPr>
          <a:xfrm>
            <a:off x="4916408" y="3925368"/>
            <a:ext cx="790500" cy="7905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7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</a:t>
            </a:r>
          </a:p>
        </p:txBody>
      </p:sp>
      <p:sp>
        <p:nvSpPr>
          <p:cNvPr id="109" name="Shape 109"/>
          <p:cNvSpPr/>
          <p:nvPr/>
        </p:nvSpPr>
        <p:spPr>
          <a:xfrm>
            <a:off x="4916408" y="5512177"/>
            <a:ext cx="790500" cy="7905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7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</a:t>
            </a:r>
          </a:p>
        </p:txBody>
      </p:sp>
      <p:sp>
        <p:nvSpPr>
          <p:cNvPr id="110" name="Shape 110"/>
          <p:cNvSpPr/>
          <p:nvPr/>
        </p:nvSpPr>
        <p:spPr>
          <a:xfrm>
            <a:off x="4916408" y="7014008"/>
            <a:ext cx="790500" cy="7905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7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5950222" y="3785635"/>
            <a:ext cx="65916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6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I’m here to lead this session &amp; help you learn something new today!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5950222" y="5329955"/>
            <a:ext cx="65916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6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I’m a [LEVEL OF STUDY] at [SCHOOL].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5950222" y="6874275"/>
            <a:ext cx="65916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6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My favorite programming language / tool is [LANGUAGE OR TOOL].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190" y="2293436"/>
            <a:ext cx="2562273" cy="256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12" name="Shape 712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713" name="Shape 7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Shape 714"/>
          <p:cNvSpPr txBox="1"/>
          <p:nvPr>
            <p:ph idx="1" type="body"/>
          </p:nvPr>
        </p:nvSpPr>
        <p:spPr>
          <a:xfrm>
            <a:off x="9361436" y="208081"/>
            <a:ext cx="3519935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Web Apps with Docker</a:t>
            </a:r>
          </a:p>
        </p:txBody>
      </p:sp>
      <p:sp>
        <p:nvSpPr>
          <p:cNvPr id="715" name="Shape 715"/>
          <p:cNvSpPr txBox="1"/>
          <p:nvPr/>
        </p:nvSpPr>
        <p:spPr>
          <a:xfrm>
            <a:off x="348820" y="895350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How do we Stop a Detached Image?</a:t>
            </a:r>
          </a:p>
        </p:txBody>
      </p:sp>
      <p:sp>
        <p:nvSpPr>
          <p:cNvPr id="716" name="Shape 716"/>
          <p:cNvSpPr txBox="1"/>
          <p:nvPr/>
        </p:nvSpPr>
        <p:spPr>
          <a:xfrm>
            <a:off x="407241" y="2074981"/>
            <a:ext cx="12291915" cy="112757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We can use </a:t>
            </a:r>
            <a:r>
              <a:rPr b="0" i="0" lang="en-US" sz="2800" u="none" cap="none" strike="noStrike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docker stop</a:t>
            </a: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0" i="0" lang="en-US" sz="2800" u="none" cap="none" strike="noStrike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docker rm</a:t>
            </a: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 to stop and remove a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Docker Image that is running in the background.</a:t>
            </a:r>
          </a:p>
        </p:txBody>
      </p:sp>
      <p:grpSp>
        <p:nvGrpSpPr>
          <p:cNvPr id="717" name="Shape 717"/>
          <p:cNvGrpSpPr/>
          <p:nvPr/>
        </p:nvGrpSpPr>
        <p:grpSpPr>
          <a:xfrm>
            <a:off x="929638" y="3535678"/>
            <a:ext cx="11247121" cy="4400981"/>
            <a:chOff x="0" y="0"/>
            <a:chExt cx="11247119" cy="4400979"/>
          </a:xfrm>
        </p:grpSpPr>
        <p:sp>
          <p:nvSpPr>
            <p:cNvPr id="718" name="Shape 718"/>
            <p:cNvSpPr/>
            <p:nvPr/>
          </p:nvSpPr>
          <p:spPr>
            <a:xfrm>
              <a:off x="0" y="0"/>
              <a:ext cx="11247119" cy="4390172"/>
            </a:xfrm>
            <a:prstGeom prst="roundRect">
              <a:avLst>
                <a:gd fmla="val 4339" name="adj"/>
              </a:avLst>
            </a:prstGeom>
            <a:solidFill>
              <a:srgbClr val="EAEAEA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19" name="Shape 719"/>
            <p:cNvSpPr/>
            <p:nvPr/>
          </p:nvSpPr>
          <p:spPr>
            <a:xfrm>
              <a:off x="0" y="729554"/>
              <a:ext cx="11247119" cy="3671424"/>
            </a:xfrm>
            <a:prstGeom prst="roundRect">
              <a:avLst>
                <a:gd fmla="val 5189" name="adj"/>
              </a:avLst>
            </a:prstGeom>
            <a:solidFill>
              <a:srgbClr val="353535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20" name="Shape 720"/>
            <p:cNvSpPr/>
            <p:nvPr/>
          </p:nvSpPr>
          <p:spPr>
            <a:xfrm>
              <a:off x="5397" y="302596"/>
              <a:ext cx="11236327" cy="1066800"/>
            </a:xfrm>
            <a:prstGeom prst="rect">
              <a:avLst/>
            </a:prstGeom>
            <a:solidFill>
              <a:srgbClr val="353535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21" name="Shape 721"/>
            <p:cNvSpPr/>
            <p:nvPr/>
          </p:nvSpPr>
          <p:spPr>
            <a:xfrm>
              <a:off x="154093" y="67883"/>
              <a:ext cx="192468" cy="192468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22" name="Shape 722"/>
            <p:cNvSpPr/>
            <p:nvPr/>
          </p:nvSpPr>
          <p:spPr>
            <a:xfrm>
              <a:off x="391160" y="67883"/>
              <a:ext cx="192468" cy="192468"/>
            </a:xfrm>
            <a:prstGeom prst="ellipse">
              <a:avLst/>
            </a:prstGeom>
            <a:solidFill>
              <a:srgbClr val="FFD4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23" name="Shape 723"/>
            <p:cNvSpPr/>
            <p:nvPr/>
          </p:nvSpPr>
          <p:spPr>
            <a:xfrm>
              <a:off x="628225" y="67883"/>
              <a:ext cx="192468" cy="192468"/>
            </a:xfrm>
            <a:prstGeom prst="ellipse">
              <a:avLst/>
            </a:prstGeom>
            <a:solidFill>
              <a:srgbClr val="73FA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724" name="Shape 724"/>
          <p:cNvSpPr txBox="1"/>
          <p:nvPr/>
        </p:nvSpPr>
        <p:spPr>
          <a:xfrm>
            <a:off x="1026734" y="3968750"/>
            <a:ext cx="10951329" cy="37306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$ docker ps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Consolas"/>
              <a:buNone/>
            </a:pPr>
            <a:r>
              <a:t/>
            </a:r>
            <a:endParaRPr b="0" i="0" sz="2000" u="none" cap="none" strike="noStrike">
              <a:solidFill>
                <a:srgbClr val="ECC7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CONTAINER ID        IMAGE                  COMMAND                  CREATED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f3ade96bc4ff        mlhacks/static-site   "/bin/sh -c 'cd /u..."   2 hours ago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Consolas"/>
              <a:buNone/>
            </a:pPr>
            <a:r>
              <a:t/>
            </a:r>
            <a:endParaRPr b="0" i="0" sz="1900" u="none" cap="none" strike="noStrike">
              <a:solidFill>
                <a:srgbClr val="EAEAE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STATUS              PORTS               NAMES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Up 2 hours          80/tcp, 443/tcp     competent_bartik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Consolas"/>
              <a:buNone/>
            </a:pPr>
            <a:r>
              <a:t/>
            </a:r>
            <a:endParaRPr b="0" i="0" sz="1900" u="none" cap="none" strike="noStrike">
              <a:solidFill>
                <a:srgbClr val="EAEAE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$ docker stop f3ade96bc4ff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f3ade96bc4ff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Consolas"/>
              <a:buNone/>
            </a:pPr>
            <a:r>
              <a:t/>
            </a:r>
            <a:endParaRPr b="0" i="0" sz="1900" u="none" cap="none" strike="noStrike">
              <a:solidFill>
                <a:srgbClr val="EAEAE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$ docker rm f3ade96bc4ff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f3ade96bc4ff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356441" y="8221581"/>
            <a:ext cx="12291915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1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Note</a:t>
            </a:r>
            <a:r>
              <a:rPr b="0" i="1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: The example above provides the CONTAINER ID on our system; you should use the value that you see in your terminal.</a:t>
            </a:r>
          </a:p>
        </p:txBody>
      </p:sp>
      <p:sp>
        <p:nvSpPr>
          <p:cNvPr id="726" name="Shape 726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32" name="Shape 732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733" name="Shape 7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Shape 734"/>
          <p:cNvSpPr txBox="1"/>
          <p:nvPr>
            <p:ph idx="1" type="body"/>
          </p:nvPr>
        </p:nvSpPr>
        <p:spPr>
          <a:xfrm>
            <a:off x="9361436" y="208081"/>
            <a:ext cx="3519935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Web Apps with Docker</a:t>
            </a:r>
          </a:p>
        </p:txBody>
      </p:sp>
      <p:sp>
        <p:nvSpPr>
          <p:cNvPr id="735" name="Shape 735"/>
          <p:cNvSpPr txBox="1"/>
          <p:nvPr/>
        </p:nvSpPr>
        <p:spPr>
          <a:xfrm>
            <a:off x="348820" y="895350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Let’s Clean Up!</a:t>
            </a:r>
          </a:p>
        </p:txBody>
      </p:sp>
      <p:sp>
        <p:nvSpPr>
          <p:cNvPr id="736" name="Shape 736"/>
          <p:cNvSpPr txBox="1"/>
          <p:nvPr/>
        </p:nvSpPr>
        <p:spPr>
          <a:xfrm>
            <a:off x="407241" y="2074981"/>
            <a:ext cx="12291915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Since we started this process with a name, we don’t need to use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SzPct val="25000"/>
              <a:buFont typeface="Consolas"/>
              <a:buNone/>
            </a:pPr>
            <a:r>
              <a:rPr b="0" i="0" lang="en-US" sz="2800" u="none" cap="none" strike="noStrike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docker ps</a:t>
            </a: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 to figure out the ID.</a:t>
            </a:r>
          </a:p>
        </p:txBody>
      </p:sp>
      <p:grpSp>
        <p:nvGrpSpPr>
          <p:cNvPr id="737" name="Shape 737"/>
          <p:cNvGrpSpPr/>
          <p:nvPr/>
        </p:nvGrpSpPr>
        <p:grpSpPr>
          <a:xfrm>
            <a:off x="929638" y="3535678"/>
            <a:ext cx="11247121" cy="2727929"/>
            <a:chOff x="0" y="0"/>
            <a:chExt cx="11247119" cy="2727927"/>
          </a:xfrm>
        </p:grpSpPr>
        <p:sp>
          <p:nvSpPr>
            <p:cNvPr id="738" name="Shape 738"/>
            <p:cNvSpPr/>
            <p:nvPr/>
          </p:nvSpPr>
          <p:spPr>
            <a:xfrm>
              <a:off x="0" y="0"/>
              <a:ext cx="11247119" cy="2727927"/>
            </a:xfrm>
            <a:prstGeom prst="roundRect">
              <a:avLst>
                <a:gd fmla="val 6983" name="adj"/>
              </a:avLst>
            </a:prstGeom>
            <a:solidFill>
              <a:srgbClr val="EAEAEA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39" name="Shape 739"/>
            <p:cNvSpPr/>
            <p:nvPr/>
          </p:nvSpPr>
          <p:spPr>
            <a:xfrm>
              <a:off x="0" y="729554"/>
              <a:ext cx="11247119" cy="1988542"/>
            </a:xfrm>
            <a:prstGeom prst="roundRect">
              <a:avLst>
                <a:gd fmla="val 9580" name="adj"/>
              </a:avLst>
            </a:prstGeom>
            <a:solidFill>
              <a:srgbClr val="353535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40" name="Shape 740"/>
            <p:cNvSpPr/>
            <p:nvPr/>
          </p:nvSpPr>
          <p:spPr>
            <a:xfrm>
              <a:off x="5397" y="302596"/>
              <a:ext cx="11236327" cy="1066800"/>
            </a:xfrm>
            <a:prstGeom prst="rect">
              <a:avLst/>
            </a:prstGeom>
            <a:solidFill>
              <a:srgbClr val="353535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41" name="Shape 741"/>
            <p:cNvSpPr/>
            <p:nvPr/>
          </p:nvSpPr>
          <p:spPr>
            <a:xfrm>
              <a:off x="154093" y="67883"/>
              <a:ext cx="192468" cy="192468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42" name="Shape 742"/>
            <p:cNvSpPr/>
            <p:nvPr/>
          </p:nvSpPr>
          <p:spPr>
            <a:xfrm>
              <a:off x="391160" y="67883"/>
              <a:ext cx="192468" cy="192468"/>
            </a:xfrm>
            <a:prstGeom prst="ellipse">
              <a:avLst/>
            </a:prstGeom>
            <a:solidFill>
              <a:srgbClr val="FFD4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43" name="Shape 743"/>
            <p:cNvSpPr/>
            <p:nvPr/>
          </p:nvSpPr>
          <p:spPr>
            <a:xfrm>
              <a:off x="628225" y="67883"/>
              <a:ext cx="192468" cy="192468"/>
            </a:xfrm>
            <a:prstGeom prst="ellipse">
              <a:avLst/>
            </a:prstGeom>
            <a:solidFill>
              <a:srgbClr val="73FA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744" name="Shape 744"/>
          <p:cNvSpPr txBox="1"/>
          <p:nvPr/>
        </p:nvSpPr>
        <p:spPr>
          <a:xfrm>
            <a:off x="1026734" y="3968750"/>
            <a:ext cx="10951329" cy="148276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$ docker stop static-site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static-site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Consolas"/>
              <a:buNone/>
            </a:pPr>
            <a:r>
              <a:t/>
            </a:r>
            <a:endParaRPr b="0" i="0" sz="1900" u="none" cap="none" strike="noStrike">
              <a:solidFill>
                <a:srgbClr val="EAEAE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$ docker rm static-site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static-site</a:t>
            </a:r>
          </a:p>
        </p:txBody>
      </p:sp>
      <p:sp>
        <p:nvSpPr>
          <p:cNvPr id="745" name="Shape 745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51" name="Shape 751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752" name="Shape 7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Shape 753"/>
          <p:cNvSpPr txBox="1"/>
          <p:nvPr>
            <p:ph idx="1" type="body"/>
          </p:nvPr>
        </p:nvSpPr>
        <p:spPr>
          <a:xfrm>
            <a:off x="9361436" y="208081"/>
            <a:ext cx="3519935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Web Apps with Docker</a:t>
            </a:r>
          </a:p>
        </p:txBody>
      </p:sp>
      <p:sp>
        <p:nvSpPr>
          <p:cNvPr id="754" name="Shape 754"/>
          <p:cNvSpPr txBox="1"/>
          <p:nvPr/>
        </p:nvSpPr>
        <p:spPr>
          <a:xfrm>
            <a:off x="348820" y="894079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Let’s Make a Docker Image!</a:t>
            </a:r>
          </a:p>
        </p:txBody>
      </p:sp>
      <p:sp>
        <p:nvSpPr>
          <p:cNvPr id="755" name="Shape 755"/>
          <p:cNvSpPr txBox="1"/>
          <p:nvPr/>
        </p:nvSpPr>
        <p:spPr>
          <a:xfrm>
            <a:off x="407241" y="2080259"/>
            <a:ext cx="12291915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We’ve run other people’s images so far, how do we create our own?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Let’s find out by creating an app that displays cat photos.</a:t>
            </a:r>
          </a:p>
        </p:txBody>
      </p:sp>
      <p:grpSp>
        <p:nvGrpSpPr>
          <p:cNvPr id="756" name="Shape 756"/>
          <p:cNvGrpSpPr/>
          <p:nvPr/>
        </p:nvGrpSpPr>
        <p:grpSpPr>
          <a:xfrm>
            <a:off x="3101893" y="3533139"/>
            <a:ext cx="6902612" cy="4321712"/>
            <a:chOff x="0" y="0"/>
            <a:chExt cx="6902611" cy="4321711"/>
          </a:xfrm>
        </p:grpSpPr>
        <p:pic>
          <p:nvPicPr>
            <p:cNvPr descr="pasted-image.png" id="757" name="Shape 757"/>
            <p:cNvPicPr preferRelativeResize="0"/>
            <p:nvPr/>
          </p:nvPicPr>
          <p:blipFill rotWithShape="1">
            <a:blip r:embed="rId4">
              <a:alphaModFix/>
            </a:blip>
            <a:srcRect b="64382" l="6635" r="43638" t="15167"/>
            <a:stretch/>
          </p:blipFill>
          <p:spPr>
            <a:xfrm>
              <a:off x="0" y="0"/>
              <a:ext cx="6902611" cy="4321711"/>
            </a:xfrm>
            <a:prstGeom prst="rect">
              <a:avLst/>
            </a:prstGeom>
            <a:noFill/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</p:pic>
        <p:pic>
          <p:nvPicPr>
            <p:cNvPr descr="pasted-image.png" id="758" name="Shape 7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8898" y="207571"/>
              <a:ext cx="6564826" cy="405965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9" name="Shape 759"/>
          <p:cNvGrpSpPr/>
          <p:nvPr/>
        </p:nvGrpSpPr>
        <p:grpSpPr>
          <a:xfrm>
            <a:off x="4554635" y="8113929"/>
            <a:ext cx="3997130" cy="1145548"/>
            <a:chOff x="0" y="0"/>
            <a:chExt cx="3997129" cy="1145545"/>
          </a:xfrm>
        </p:grpSpPr>
        <p:pic>
          <p:nvPicPr>
            <p:cNvPr descr="pasted-image.png" id="760" name="Shape 76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5858" y="584287"/>
              <a:ext cx="2985413" cy="5612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1" name="Shape 761"/>
            <p:cNvSpPr txBox="1"/>
            <p:nvPr/>
          </p:nvSpPr>
          <p:spPr>
            <a:xfrm>
              <a:off x="0" y="0"/>
              <a:ext cx="3997129" cy="5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53535"/>
                </a:buClr>
                <a:buSzPct val="25000"/>
                <a:buFont typeface="Open Sans"/>
                <a:buNone/>
              </a:pPr>
              <a:r>
                <a:rPr b="1" i="0" lang="en-US" sz="2400" u="none" cap="none" strike="noStrike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Cat GIFs Courtesy of</a:t>
              </a:r>
            </a:p>
          </p:txBody>
        </p:sp>
      </p:grpSp>
      <p:sp>
        <p:nvSpPr>
          <p:cNvPr id="762" name="Shape 762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68" name="Shape 768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769" name="Shape 7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>
            <p:ph idx="1" type="body"/>
          </p:nvPr>
        </p:nvSpPr>
        <p:spPr>
          <a:xfrm>
            <a:off x="9361436" y="208081"/>
            <a:ext cx="3519935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Web Apps with Docker</a:t>
            </a:r>
          </a:p>
        </p:txBody>
      </p:sp>
      <p:sp>
        <p:nvSpPr>
          <p:cNvPr id="771" name="Shape 771"/>
          <p:cNvSpPr txBox="1"/>
          <p:nvPr/>
        </p:nvSpPr>
        <p:spPr>
          <a:xfrm>
            <a:off x="348820" y="1149350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Download the Source Code on GitHub</a:t>
            </a:r>
          </a:p>
        </p:txBody>
      </p:sp>
      <p:sp>
        <p:nvSpPr>
          <p:cNvPr id="772" name="Shape 772"/>
          <p:cNvSpPr txBox="1"/>
          <p:nvPr/>
        </p:nvSpPr>
        <p:spPr>
          <a:xfrm>
            <a:off x="381841" y="3105150"/>
            <a:ext cx="6311109" cy="1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You can find the code for the website we’re going to run on GitHub. Download it from here:</a:t>
            </a:r>
          </a:p>
        </p:txBody>
      </p:sp>
      <p:sp>
        <p:nvSpPr>
          <p:cNvPr id="773" name="Shape 773"/>
          <p:cNvSpPr/>
          <p:nvPr/>
        </p:nvSpPr>
        <p:spPr>
          <a:xfrm>
            <a:off x="394541" y="6975828"/>
            <a:ext cx="7360527" cy="695909"/>
          </a:xfrm>
          <a:prstGeom prst="rect">
            <a:avLst/>
          </a:prstGeom>
          <a:solidFill>
            <a:srgbClr val="353535"/>
          </a:solidFill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SzPct val="25000"/>
              <a:buFont typeface="Consolas"/>
              <a:buNone/>
            </a:pPr>
            <a:r>
              <a:rPr b="0" i="0" lang="en-US" sz="2500" u="none" cap="none" strike="noStrike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500" u="sng" cap="none" strike="noStrike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http://mlhlocal.host/docker-flask</a:t>
            </a:r>
          </a:p>
        </p:txBody>
      </p:sp>
      <p:pic>
        <p:nvPicPr>
          <p:cNvPr descr="Octocat.png" id="774" name="Shape 7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8957" y="4803060"/>
            <a:ext cx="6064895" cy="5041443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Shape 775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  <p:sp>
        <p:nvSpPr>
          <p:cNvPr id="776" name="Shape 776"/>
          <p:cNvSpPr/>
          <p:nvPr/>
        </p:nvSpPr>
        <p:spPr>
          <a:xfrm>
            <a:off x="394541" y="4678071"/>
            <a:ext cx="8350650" cy="652397"/>
          </a:xfrm>
          <a:prstGeom prst="rect">
            <a:avLst/>
          </a:prstGeom>
          <a:solidFill>
            <a:srgbClr val="353535"/>
          </a:solidFill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SzPct val="25000"/>
              <a:buFont typeface="Consolas"/>
              <a:buNone/>
            </a:pPr>
            <a:r>
              <a:rPr b="0" i="0" lang="en-US" sz="2500" u="none" cap="none" strike="noStrike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500" u="sng" cap="none" strike="noStrike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http://mlhlocal.host/docker-flask-source</a:t>
            </a:r>
          </a:p>
        </p:txBody>
      </p:sp>
      <p:sp>
        <p:nvSpPr>
          <p:cNvPr id="777" name="Shape 777"/>
          <p:cNvSpPr txBox="1"/>
          <p:nvPr/>
        </p:nvSpPr>
        <p:spPr>
          <a:xfrm>
            <a:off x="381841" y="6267923"/>
            <a:ext cx="6764672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or see the site running live on Heroku: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83" name="Shape 783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784" name="Shape 7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Shape 785"/>
          <p:cNvSpPr txBox="1"/>
          <p:nvPr>
            <p:ph idx="1" type="body"/>
          </p:nvPr>
        </p:nvSpPr>
        <p:spPr>
          <a:xfrm>
            <a:off x="9361436" y="208081"/>
            <a:ext cx="3519935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Web Apps with Docker</a:t>
            </a:r>
          </a:p>
        </p:txBody>
      </p:sp>
      <p:sp>
        <p:nvSpPr>
          <p:cNvPr id="786" name="Shape 786"/>
          <p:cNvSpPr txBox="1"/>
          <p:nvPr/>
        </p:nvSpPr>
        <p:spPr>
          <a:xfrm>
            <a:off x="331040" y="3504276"/>
            <a:ext cx="7248725" cy="6858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Flask is a Framework for Python</a:t>
            </a:r>
          </a:p>
        </p:txBody>
      </p:sp>
      <p:sp>
        <p:nvSpPr>
          <p:cNvPr id="787" name="Shape 787"/>
          <p:cNvSpPr txBox="1"/>
          <p:nvPr/>
        </p:nvSpPr>
        <p:spPr>
          <a:xfrm>
            <a:off x="331040" y="4344321"/>
            <a:ext cx="7248725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Makes it easy to build web applications by providing a standard set of tools.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You don’t need to know flask to understand this example.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348820" y="1021079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We’re Going to Use Python + Flask!</a:t>
            </a:r>
          </a:p>
        </p:txBody>
      </p:sp>
      <p:pic>
        <p:nvPicPr>
          <p:cNvPr descr="pasted-image.tiff" id="789" name="Shape 7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3917" y="4052814"/>
            <a:ext cx="3983843" cy="1559309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Shape 790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96" name="Shape 796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797" name="Shape 7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Shape 798"/>
          <p:cNvSpPr txBox="1"/>
          <p:nvPr>
            <p:ph idx="1" type="body"/>
          </p:nvPr>
        </p:nvSpPr>
        <p:spPr>
          <a:xfrm>
            <a:off x="9361436" y="208081"/>
            <a:ext cx="3519935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Web Apps with Docker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348820" y="895350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app.py</a:t>
            </a:r>
          </a:p>
        </p:txBody>
      </p:sp>
      <p:grpSp>
        <p:nvGrpSpPr>
          <p:cNvPr id="800" name="Shape 800"/>
          <p:cNvGrpSpPr/>
          <p:nvPr/>
        </p:nvGrpSpPr>
        <p:grpSpPr>
          <a:xfrm>
            <a:off x="929638" y="2202178"/>
            <a:ext cx="11247121" cy="6673092"/>
            <a:chOff x="0" y="0"/>
            <a:chExt cx="11247119" cy="6673089"/>
          </a:xfrm>
        </p:grpSpPr>
        <p:sp>
          <p:nvSpPr>
            <p:cNvPr id="801" name="Shape 801"/>
            <p:cNvSpPr/>
            <p:nvPr/>
          </p:nvSpPr>
          <p:spPr>
            <a:xfrm>
              <a:off x="0" y="0"/>
              <a:ext cx="11247119" cy="4390172"/>
            </a:xfrm>
            <a:prstGeom prst="roundRect">
              <a:avLst>
                <a:gd fmla="val 4339" name="adj"/>
              </a:avLst>
            </a:prstGeom>
            <a:solidFill>
              <a:srgbClr val="EAEAEA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02" name="Shape 802"/>
            <p:cNvSpPr/>
            <p:nvPr/>
          </p:nvSpPr>
          <p:spPr>
            <a:xfrm>
              <a:off x="0" y="729554"/>
              <a:ext cx="11247119" cy="5943534"/>
            </a:xfrm>
            <a:prstGeom prst="roundRect">
              <a:avLst>
                <a:gd fmla="val 3205" name="adj"/>
              </a:avLst>
            </a:prstGeom>
            <a:solidFill>
              <a:srgbClr val="353535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03" name="Shape 803"/>
            <p:cNvSpPr/>
            <p:nvPr/>
          </p:nvSpPr>
          <p:spPr>
            <a:xfrm>
              <a:off x="5397" y="302596"/>
              <a:ext cx="11236327" cy="1066800"/>
            </a:xfrm>
            <a:prstGeom prst="rect">
              <a:avLst/>
            </a:prstGeom>
            <a:solidFill>
              <a:srgbClr val="353535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04" name="Shape 804"/>
            <p:cNvSpPr/>
            <p:nvPr/>
          </p:nvSpPr>
          <p:spPr>
            <a:xfrm>
              <a:off x="154093" y="67883"/>
              <a:ext cx="192468" cy="192468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05" name="Shape 805"/>
            <p:cNvSpPr/>
            <p:nvPr/>
          </p:nvSpPr>
          <p:spPr>
            <a:xfrm>
              <a:off x="391160" y="67883"/>
              <a:ext cx="192468" cy="192468"/>
            </a:xfrm>
            <a:prstGeom prst="ellipse">
              <a:avLst/>
            </a:prstGeom>
            <a:solidFill>
              <a:srgbClr val="FFD4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06" name="Shape 806"/>
            <p:cNvSpPr/>
            <p:nvPr/>
          </p:nvSpPr>
          <p:spPr>
            <a:xfrm>
              <a:off x="628225" y="67883"/>
              <a:ext cx="192468" cy="192468"/>
            </a:xfrm>
            <a:prstGeom prst="ellipse">
              <a:avLst/>
            </a:prstGeom>
            <a:solidFill>
              <a:srgbClr val="73FA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807" name="Shape 807"/>
          <p:cNvSpPr txBox="1"/>
          <p:nvPr/>
        </p:nvSpPr>
        <p:spPr>
          <a:xfrm>
            <a:off x="1026734" y="2635250"/>
            <a:ext cx="10951329" cy="560809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 1 </a:t>
            </a:r>
            <a:r>
              <a:rPr b="0" i="0" lang="en-US" sz="2000" u="none" cap="none" strike="noStrike">
                <a:solidFill>
                  <a:srgbClr val="D783FF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flask </a:t>
            </a:r>
            <a:r>
              <a:rPr b="0" i="0" lang="en-US" sz="2000" u="none" cap="none" strike="noStrike">
                <a:solidFill>
                  <a:srgbClr val="D783FF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Flask, render_template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000" u="none" cap="none" strike="noStrike">
                <a:solidFill>
                  <a:srgbClr val="D783FF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random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 3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 4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app = Flask(</a:t>
            </a:r>
            <a:r>
              <a:rPr b="0" i="0" lang="en-US" sz="2000" u="none" cap="none" strike="noStrike">
                <a:solidFill>
                  <a:srgbClr val="D783FF"/>
                </a:solidFill>
                <a:latin typeface="Consolas"/>
                <a:ea typeface="Consolas"/>
                <a:cs typeface="Consolas"/>
                <a:sym typeface="Consolas"/>
              </a:rPr>
              <a:t>__name__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 5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 6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images = [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 7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n-US" sz="2000" u="none" cap="none" strike="noStrike">
                <a:solidFill>
                  <a:srgbClr val="73FA79"/>
                </a:solidFill>
                <a:latin typeface="Consolas"/>
                <a:ea typeface="Consolas"/>
                <a:cs typeface="Consolas"/>
                <a:sym typeface="Consolas"/>
              </a:rPr>
              <a:t>“http://bit.ly/docker-cat-1"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 8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n-US" sz="2000" u="none" cap="none" strike="noStrike">
                <a:solidFill>
                  <a:srgbClr val="73FA79"/>
                </a:solidFill>
                <a:latin typeface="Consolas"/>
                <a:ea typeface="Consolas"/>
                <a:cs typeface="Consolas"/>
                <a:sym typeface="Consolas"/>
              </a:rPr>
              <a:t>"http://bit.ly/docker-cat-2"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 9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n-US" sz="2000" u="none" cap="none" strike="noStrike">
                <a:solidFill>
                  <a:srgbClr val="73FA79"/>
                </a:solidFill>
                <a:latin typeface="Consolas"/>
                <a:ea typeface="Consolas"/>
                <a:cs typeface="Consolas"/>
                <a:sym typeface="Consolas"/>
              </a:rPr>
              <a:t>"http://bit.ly/docker-cat-3"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]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000" u="none" cap="none" strike="noStrike">
                <a:solidFill>
                  <a:srgbClr val="D783FF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app.route(</a:t>
            </a:r>
            <a:r>
              <a:rPr b="0" i="0" lang="en-US" sz="2000" u="none" cap="none" strike="noStrike">
                <a:solidFill>
                  <a:srgbClr val="73FA79"/>
                </a:solidFill>
                <a:latin typeface="Consolas"/>
                <a:ea typeface="Consolas"/>
                <a:cs typeface="Consolas"/>
                <a:sym typeface="Consolas"/>
              </a:rPr>
              <a:t>'/'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000" u="none" cap="none" strike="noStrike">
                <a:solidFill>
                  <a:srgbClr val="FF8AD8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index():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14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  url = random.choice(images)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15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n-US" sz="2000" u="none" cap="none" strike="noStrike">
                <a:solidFill>
                  <a:srgbClr val="FF8AD8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render_template(</a:t>
            </a:r>
            <a:r>
              <a:rPr b="0" i="0" lang="en-US" sz="2000" u="none" cap="none" strike="noStrike">
                <a:solidFill>
                  <a:srgbClr val="73FA79"/>
                </a:solidFill>
                <a:latin typeface="Consolas"/>
                <a:ea typeface="Consolas"/>
                <a:cs typeface="Consolas"/>
                <a:sym typeface="Consolas"/>
              </a:rPr>
              <a:t>"index.html"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, url=url)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17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000" u="none" cap="none" strike="noStrike">
                <a:solidFill>
                  <a:srgbClr val="FF8AD8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000" u="none" cap="none" strike="noStrike">
                <a:solidFill>
                  <a:srgbClr val="D783FF"/>
                </a:solidFill>
                <a:latin typeface="Consolas"/>
                <a:ea typeface="Consolas"/>
                <a:cs typeface="Consolas"/>
                <a:sym typeface="Consolas"/>
              </a:rPr>
              <a:t>__name__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b="0" i="0" lang="en-US" sz="2000" u="none" cap="none" strike="noStrike">
                <a:solidFill>
                  <a:srgbClr val="73FA79"/>
                </a:solidFill>
                <a:latin typeface="Consolas"/>
                <a:ea typeface="Consolas"/>
                <a:cs typeface="Consolas"/>
                <a:sym typeface="Consolas"/>
              </a:rPr>
              <a:t>"__main__"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18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  app.run(host=</a:t>
            </a:r>
            <a:r>
              <a:rPr b="0" i="0" lang="en-US" sz="2000" u="none" cap="none" strike="noStrike">
                <a:solidFill>
                  <a:srgbClr val="73FA79"/>
                </a:solidFill>
                <a:latin typeface="Consolas"/>
                <a:ea typeface="Consolas"/>
                <a:cs typeface="Consolas"/>
                <a:sym typeface="Consolas"/>
              </a:rPr>
              <a:t>"0.0.0.0"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937834" y="8332240"/>
            <a:ext cx="11226800" cy="35029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7B7C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7A7B7C"/>
                </a:solidFill>
                <a:latin typeface="Consolas"/>
                <a:ea typeface="Consolas"/>
                <a:cs typeface="Consolas"/>
                <a:sym typeface="Consolas"/>
              </a:rPr>
              <a:t>Currently Editing:</a:t>
            </a:r>
            <a:r>
              <a:rPr b="0" i="0" lang="en-US" sz="2000" u="none" cap="none" strike="noStrike">
                <a:solidFill>
                  <a:srgbClr val="353535"/>
                </a:solidFill>
                <a:latin typeface="Consolas"/>
                <a:ea typeface="Consolas"/>
                <a:cs typeface="Consolas"/>
                <a:sym typeface="Consolas"/>
              </a:rPr>
              <a:t> app.py</a:t>
            </a:r>
          </a:p>
        </p:txBody>
      </p:sp>
      <p:sp>
        <p:nvSpPr>
          <p:cNvPr id="809" name="Shape 809"/>
          <p:cNvSpPr txBox="1"/>
          <p:nvPr>
            <p:ph idx="12" type="sldNum"/>
          </p:nvPr>
        </p:nvSpPr>
        <p:spPr>
          <a:xfrm>
            <a:off x="6308191" y="89471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815" name="Shape 815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816" name="Shape 8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Shape 817"/>
          <p:cNvSpPr txBox="1"/>
          <p:nvPr>
            <p:ph idx="1" type="body"/>
          </p:nvPr>
        </p:nvSpPr>
        <p:spPr>
          <a:xfrm>
            <a:off x="9361436" y="208081"/>
            <a:ext cx="3519935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Web Apps with Docker</a:t>
            </a:r>
          </a:p>
        </p:txBody>
      </p:sp>
      <p:sp>
        <p:nvSpPr>
          <p:cNvPr id="818" name="Shape 818"/>
          <p:cNvSpPr txBox="1"/>
          <p:nvPr/>
        </p:nvSpPr>
        <p:spPr>
          <a:xfrm>
            <a:off x="348820" y="895350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requirements.txt</a:t>
            </a:r>
          </a:p>
        </p:txBody>
      </p:sp>
      <p:grpSp>
        <p:nvGrpSpPr>
          <p:cNvPr id="819" name="Shape 819"/>
          <p:cNvGrpSpPr/>
          <p:nvPr/>
        </p:nvGrpSpPr>
        <p:grpSpPr>
          <a:xfrm>
            <a:off x="878840" y="2089150"/>
            <a:ext cx="11247121" cy="6673090"/>
            <a:chOff x="0" y="0"/>
            <a:chExt cx="11247119" cy="6673089"/>
          </a:xfrm>
        </p:grpSpPr>
        <p:sp>
          <p:nvSpPr>
            <p:cNvPr id="820" name="Shape 820"/>
            <p:cNvSpPr/>
            <p:nvPr/>
          </p:nvSpPr>
          <p:spPr>
            <a:xfrm>
              <a:off x="0" y="0"/>
              <a:ext cx="11247119" cy="4390172"/>
            </a:xfrm>
            <a:prstGeom prst="roundRect">
              <a:avLst>
                <a:gd fmla="val 4339" name="adj"/>
              </a:avLst>
            </a:prstGeom>
            <a:solidFill>
              <a:srgbClr val="EAEAEA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21" name="Shape 821"/>
            <p:cNvSpPr/>
            <p:nvPr/>
          </p:nvSpPr>
          <p:spPr>
            <a:xfrm>
              <a:off x="0" y="729554"/>
              <a:ext cx="11247119" cy="5943534"/>
            </a:xfrm>
            <a:prstGeom prst="roundRect">
              <a:avLst>
                <a:gd fmla="val 3205" name="adj"/>
              </a:avLst>
            </a:prstGeom>
            <a:solidFill>
              <a:srgbClr val="353535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22" name="Shape 822"/>
            <p:cNvSpPr/>
            <p:nvPr/>
          </p:nvSpPr>
          <p:spPr>
            <a:xfrm>
              <a:off x="5397" y="302596"/>
              <a:ext cx="11236327" cy="1066800"/>
            </a:xfrm>
            <a:prstGeom prst="rect">
              <a:avLst/>
            </a:prstGeom>
            <a:solidFill>
              <a:srgbClr val="353535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23" name="Shape 823"/>
            <p:cNvSpPr/>
            <p:nvPr/>
          </p:nvSpPr>
          <p:spPr>
            <a:xfrm>
              <a:off x="154093" y="67883"/>
              <a:ext cx="192468" cy="192468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24" name="Shape 824"/>
            <p:cNvSpPr/>
            <p:nvPr/>
          </p:nvSpPr>
          <p:spPr>
            <a:xfrm>
              <a:off x="391160" y="67883"/>
              <a:ext cx="192468" cy="192468"/>
            </a:xfrm>
            <a:prstGeom prst="ellipse">
              <a:avLst/>
            </a:prstGeom>
            <a:solidFill>
              <a:srgbClr val="FFD4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25" name="Shape 825"/>
            <p:cNvSpPr/>
            <p:nvPr/>
          </p:nvSpPr>
          <p:spPr>
            <a:xfrm>
              <a:off x="628225" y="67883"/>
              <a:ext cx="192468" cy="192468"/>
            </a:xfrm>
            <a:prstGeom prst="ellipse">
              <a:avLst/>
            </a:prstGeom>
            <a:solidFill>
              <a:srgbClr val="73FA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826" name="Shape 826"/>
          <p:cNvSpPr txBox="1"/>
          <p:nvPr/>
        </p:nvSpPr>
        <p:spPr>
          <a:xfrm>
            <a:off x="975934" y="2522219"/>
            <a:ext cx="10951329" cy="64239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 1 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Flask==0.10.1</a:t>
            </a:r>
          </a:p>
        </p:txBody>
      </p:sp>
      <p:sp>
        <p:nvSpPr>
          <p:cNvPr id="827" name="Shape 827"/>
          <p:cNvSpPr txBox="1"/>
          <p:nvPr/>
        </p:nvSpPr>
        <p:spPr>
          <a:xfrm>
            <a:off x="887034" y="8219211"/>
            <a:ext cx="11226800" cy="35029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7B7C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7A7B7C"/>
                </a:solidFill>
                <a:latin typeface="Consolas"/>
                <a:ea typeface="Consolas"/>
                <a:cs typeface="Consolas"/>
                <a:sym typeface="Consolas"/>
              </a:rPr>
              <a:t>Currently Editing:</a:t>
            </a:r>
            <a:r>
              <a:rPr b="0" i="0" lang="en-US" sz="2000" u="none" cap="none" strike="noStrike">
                <a:solidFill>
                  <a:srgbClr val="353535"/>
                </a:solidFill>
                <a:latin typeface="Consolas"/>
                <a:ea typeface="Consolas"/>
                <a:cs typeface="Consolas"/>
                <a:sym typeface="Consolas"/>
              </a:rPr>
              <a:t> requirements.txt</a:t>
            </a:r>
          </a:p>
        </p:txBody>
      </p:sp>
      <p:sp>
        <p:nvSpPr>
          <p:cNvPr id="828" name="Shape 828"/>
          <p:cNvSpPr txBox="1"/>
          <p:nvPr>
            <p:ph idx="12" type="sldNum"/>
          </p:nvPr>
        </p:nvSpPr>
        <p:spPr>
          <a:xfrm>
            <a:off x="6263742" y="9041638"/>
            <a:ext cx="375716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834" name="Shape 834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835" name="Shape 8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Shape 836"/>
          <p:cNvSpPr txBox="1"/>
          <p:nvPr>
            <p:ph idx="1" type="body"/>
          </p:nvPr>
        </p:nvSpPr>
        <p:spPr>
          <a:xfrm>
            <a:off x="9361436" y="208081"/>
            <a:ext cx="3519935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Web Apps with Docker</a:t>
            </a:r>
          </a:p>
        </p:txBody>
      </p:sp>
      <p:sp>
        <p:nvSpPr>
          <p:cNvPr id="837" name="Shape 837"/>
          <p:cNvSpPr txBox="1"/>
          <p:nvPr/>
        </p:nvSpPr>
        <p:spPr>
          <a:xfrm>
            <a:off x="348820" y="895350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templates/index.html</a:t>
            </a:r>
          </a:p>
        </p:txBody>
      </p:sp>
      <p:grpSp>
        <p:nvGrpSpPr>
          <p:cNvPr id="838" name="Shape 838"/>
          <p:cNvGrpSpPr/>
          <p:nvPr/>
        </p:nvGrpSpPr>
        <p:grpSpPr>
          <a:xfrm>
            <a:off x="878840" y="2510900"/>
            <a:ext cx="11247121" cy="5697175"/>
            <a:chOff x="0" y="0"/>
            <a:chExt cx="11247119" cy="5697173"/>
          </a:xfrm>
        </p:grpSpPr>
        <p:sp>
          <p:nvSpPr>
            <p:cNvPr id="839" name="Shape 839"/>
            <p:cNvSpPr/>
            <p:nvPr/>
          </p:nvSpPr>
          <p:spPr>
            <a:xfrm>
              <a:off x="0" y="0"/>
              <a:ext cx="11247119" cy="4390172"/>
            </a:xfrm>
            <a:prstGeom prst="roundRect">
              <a:avLst>
                <a:gd fmla="val 4339" name="adj"/>
              </a:avLst>
            </a:prstGeom>
            <a:solidFill>
              <a:srgbClr val="EAEAEA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40" name="Shape 840"/>
            <p:cNvSpPr/>
            <p:nvPr/>
          </p:nvSpPr>
          <p:spPr>
            <a:xfrm>
              <a:off x="0" y="729554"/>
              <a:ext cx="11247119" cy="4967618"/>
            </a:xfrm>
            <a:prstGeom prst="roundRect">
              <a:avLst>
                <a:gd fmla="val 3835" name="adj"/>
              </a:avLst>
            </a:prstGeom>
            <a:solidFill>
              <a:srgbClr val="353535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41" name="Shape 841"/>
            <p:cNvSpPr/>
            <p:nvPr/>
          </p:nvSpPr>
          <p:spPr>
            <a:xfrm>
              <a:off x="5397" y="302596"/>
              <a:ext cx="11236327" cy="1066800"/>
            </a:xfrm>
            <a:prstGeom prst="rect">
              <a:avLst/>
            </a:prstGeom>
            <a:solidFill>
              <a:srgbClr val="353535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42" name="Shape 842"/>
            <p:cNvSpPr/>
            <p:nvPr/>
          </p:nvSpPr>
          <p:spPr>
            <a:xfrm>
              <a:off x="154093" y="67883"/>
              <a:ext cx="192468" cy="192468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43" name="Shape 843"/>
            <p:cNvSpPr/>
            <p:nvPr/>
          </p:nvSpPr>
          <p:spPr>
            <a:xfrm>
              <a:off x="391160" y="67883"/>
              <a:ext cx="192468" cy="192468"/>
            </a:xfrm>
            <a:prstGeom prst="ellipse">
              <a:avLst/>
            </a:prstGeom>
            <a:solidFill>
              <a:srgbClr val="FFD4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44" name="Shape 844"/>
            <p:cNvSpPr/>
            <p:nvPr/>
          </p:nvSpPr>
          <p:spPr>
            <a:xfrm>
              <a:off x="628225" y="67883"/>
              <a:ext cx="192468" cy="192468"/>
            </a:xfrm>
            <a:prstGeom prst="ellipse">
              <a:avLst/>
            </a:prstGeom>
            <a:solidFill>
              <a:srgbClr val="73FA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845" name="Shape 845"/>
          <p:cNvSpPr txBox="1"/>
          <p:nvPr/>
        </p:nvSpPr>
        <p:spPr>
          <a:xfrm>
            <a:off x="975934" y="2943971"/>
            <a:ext cx="10951329" cy="473179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 1 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2000" u="none" cap="none" strike="noStrike">
                <a:solidFill>
                  <a:srgbClr val="D783FF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2   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2000" u="none" cap="none" strike="noStrike">
                <a:solidFill>
                  <a:srgbClr val="D783FF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 3     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2000" u="none" cap="none" strike="noStrike">
                <a:solidFill>
                  <a:srgbClr val="D783FF"/>
                </a:solidFill>
                <a:latin typeface="Consolas"/>
                <a:ea typeface="Consolas"/>
                <a:cs typeface="Consolas"/>
                <a:sym typeface="Consolas"/>
              </a:rPr>
              <a:t>style 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type=</a:t>
            </a:r>
            <a:r>
              <a:rPr b="0" i="0" lang="en-US" sz="2000" u="none" cap="none" strike="noStrike">
                <a:solidFill>
                  <a:srgbClr val="73FA79"/>
                </a:solidFill>
                <a:latin typeface="Consolas"/>
                <a:ea typeface="Consolas"/>
                <a:cs typeface="Consolas"/>
                <a:sym typeface="Consolas"/>
              </a:rPr>
              <a:t>"text/css"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 4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      .container {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 5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        text-align: center;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 6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 7     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2000" u="none" cap="none" strike="noStrike">
                <a:solidFill>
                  <a:srgbClr val="D783FF"/>
                </a:solidFill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 8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  &lt;/</a:t>
            </a:r>
            <a:r>
              <a:rPr b="0" i="0" lang="en-US" sz="2000" u="none" cap="none" strike="noStrike">
                <a:solidFill>
                  <a:srgbClr val="D783FF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 9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b="0" i="0" lang="en-US" sz="2000" u="none" cap="none" strike="noStrike">
                <a:solidFill>
                  <a:srgbClr val="D783FF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    &lt;</a:t>
            </a:r>
            <a:r>
              <a:rPr b="0" i="0" lang="en-US" sz="2000" u="none" cap="none" strike="noStrike">
                <a:solidFill>
                  <a:srgbClr val="D783FF"/>
                </a:solidFill>
                <a:latin typeface="Consolas"/>
                <a:ea typeface="Consolas"/>
                <a:cs typeface="Consolas"/>
                <a:sym typeface="Consolas"/>
              </a:rPr>
              <a:t>div 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class=</a:t>
            </a:r>
            <a:r>
              <a:rPr b="0" i="0" lang="en-US" sz="2000" u="none" cap="none" strike="noStrike">
                <a:solidFill>
                  <a:srgbClr val="73FA79"/>
                </a:solidFill>
                <a:latin typeface="Consolas"/>
                <a:ea typeface="Consolas"/>
                <a:cs typeface="Consolas"/>
                <a:sym typeface="Consolas"/>
              </a:rPr>
              <a:t>"container"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11       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2000" u="none" cap="none" strike="noStrike">
                <a:solidFill>
                  <a:srgbClr val="D783FF"/>
                </a:solidFill>
                <a:latin typeface="Consolas"/>
                <a:ea typeface="Consolas"/>
                <a:cs typeface="Consolas"/>
                <a:sym typeface="Consolas"/>
              </a:rPr>
              <a:t>h4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&gt;Cat GIF of the Day!&lt;/</a:t>
            </a:r>
            <a:r>
              <a:rPr b="0" i="0" lang="en-US" sz="2000" u="none" cap="none" strike="noStrike">
                <a:solidFill>
                  <a:srgbClr val="D783FF"/>
                </a:solidFill>
                <a:latin typeface="Consolas"/>
                <a:ea typeface="Consolas"/>
                <a:cs typeface="Consolas"/>
                <a:sym typeface="Consolas"/>
              </a:rPr>
              <a:t>h4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12       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2000" u="none" cap="none" strike="noStrike">
                <a:solidFill>
                  <a:srgbClr val="D783FF"/>
                </a:solidFill>
                <a:latin typeface="Consolas"/>
                <a:ea typeface="Consolas"/>
                <a:cs typeface="Consolas"/>
                <a:sym typeface="Consolas"/>
              </a:rPr>
              <a:t>img 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src=</a:t>
            </a:r>
            <a:r>
              <a:rPr b="0" i="0" lang="en-US" sz="2000" u="none" cap="none" strike="noStrike">
                <a:solidFill>
                  <a:srgbClr val="73FA79"/>
                </a:solidFill>
                <a:latin typeface="Consolas"/>
                <a:ea typeface="Consolas"/>
                <a:cs typeface="Consolas"/>
                <a:sym typeface="Consolas"/>
              </a:rPr>
              <a:t>"{{url}}" 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000" u="none" cap="none" strike="noStrike">
                <a:solidFill>
                  <a:srgbClr val="FF8AD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2000" u="none" cap="none" strike="noStrike">
                <a:solidFill>
                  <a:srgbClr val="D783FF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14   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2000" u="none" cap="none" strike="noStrike">
                <a:solidFill>
                  <a:srgbClr val="D783FF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15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&lt;/</a:t>
            </a:r>
            <a:r>
              <a:rPr b="0" i="0" lang="en-US" sz="2000" u="none" cap="none" strike="noStrike">
                <a:solidFill>
                  <a:srgbClr val="D783FF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</p:txBody>
      </p:sp>
      <p:sp>
        <p:nvSpPr>
          <p:cNvPr id="846" name="Shape 846"/>
          <p:cNvSpPr txBox="1"/>
          <p:nvPr/>
        </p:nvSpPr>
        <p:spPr>
          <a:xfrm>
            <a:off x="887034" y="7675764"/>
            <a:ext cx="11226800" cy="3502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7B7C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7A7B7C"/>
                </a:solidFill>
                <a:latin typeface="Consolas"/>
                <a:ea typeface="Consolas"/>
                <a:cs typeface="Consolas"/>
                <a:sym typeface="Consolas"/>
              </a:rPr>
              <a:t>Currently Editing:</a:t>
            </a:r>
            <a:r>
              <a:rPr b="0" i="0" lang="en-US" sz="2000" u="none" cap="none" strike="noStrike">
                <a:solidFill>
                  <a:srgbClr val="353535"/>
                </a:solidFill>
                <a:latin typeface="Consolas"/>
                <a:ea typeface="Consolas"/>
                <a:cs typeface="Consolas"/>
                <a:sym typeface="Consolas"/>
              </a:rPr>
              <a:t> templates/index.html</a:t>
            </a:r>
          </a:p>
        </p:txBody>
      </p:sp>
      <p:sp>
        <p:nvSpPr>
          <p:cNvPr id="847" name="Shape 847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853" name="Shape 853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854" name="Shape 8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Shape 855"/>
          <p:cNvSpPr txBox="1"/>
          <p:nvPr>
            <p:ph idx="1" type="body"/>
          </p:nvPr>
        </p:nvSpPr>
        <p:spPr>
          <a:xfrm>
            <a:off x="9361436" y="208081"/>
            <a:ext cx="3519935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Web Apps with Docker</a:t>
            </a:r>
          </a:p>
        </p:txBody>
      </p:sp>
      <p:sp>
        <p:nvSpPr>
          <p:cNvPr id="856" name="Shape 856"/>
          <p:cNvSpPr txBox="1"/>
          <p:nvPr/>
        </p:nvSpPr>
        <p:spPr>
          <a:xfrm>
            <a:off x="348820" y="895350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Dockerfile</a:t>
            </a:r>
          </a:p>
        </p:txBody>
      </p:sp>
      <p:grpSp>
        <p:nvGrpSpPr>
          <p:cNvPr id="857" name="Shape 857"/>
          <p:cNvGrpSpPr/>
          <p:nvPr/>
        </p:nvGrpSpPr>
        <p:grpSpPr>
          <a:xfrm>
            <a:off x="878840" y="2089150"/>
            <a:ext cx="11247121" cy="6673090"/>
            <a:chOff x="0" y="0"/>
            <a:chExt cx="11247119" cy="6673089"/>
          </a:xfrm>
        </p:grpSpPr>
        <p:sp>
          <p:nvSpPr>
            <p:cNvPr id="858" name="Shape 858"/>
            <p:cNvSpPr/>
            <p:nvPr/>
          </p:nvSpPr>
          <p:spPr>
            <a:xfrm>
              <a:off x="0" y="0"/>
              <a:ext cx="11247119" cy="4390172"/>
            </a:xfrm>
            <a:prstGeom prst="roundRect">
              <a:avLst>
                <a:gd fmla="val 4339" name="adj"/>
              </a:avLst>
            </a:prstGeom>
            <a:solidFill>
              <a:srgbClr val="EAEAEA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59" name="Shape 859"/>
            <p:cNvSpPr/>
            <p:nvPr/>
          </p:nvSpPr>
          <p:spPr>
            <a:xfrm>
              <a:off x="0" y="729554"/>
              <a:ext cx="11247119" cy="5943534"/>
            </a:xfrm>
            <a:prstGeom prst="roundRect">
              <a:avLst>
                <a:gd fmla="val 3205" name="adj"/>
              </a:avLst>
            </a:prstGeom>
            <a:solidFill>
              <a:srgbClr val="353535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60" name="Shape 860"/>
            <p:cNvSpPr/>
            <p:nvPr/>
          </p:nvSpPr>
          <p:spPr>
            <a:xfrm>
              <a:off x="5397" y="302596"/>
              <a:ext cx="11236327" cy="1066800"/>
            </a:xfrm>
            <a:prstGeom prst="rect">
              <a:avLst/>
            </a:prstGeom>
            <a:solidFill>
              <a:srgbClr val="353535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61" name="Shape 861"/>
            <p:cNvSpPr/>
            <p:nvPr/>
          </p:nvSpPr>
          <p:spPr>
            <a:xfrm>
              <a:off x="154093" y="67883"/>
              <a:ext cx="192468" cy="192468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62" name="Shape 862"/>
            <p:cNvSpPr/>
            <p:nvPr/>
          </p:nvSpPr>
          <p:spPr>
            <a:xfrm>
              <a:off x="391160" y="67883"/>
              <a:ext cx="192468" cy="192468"/>
            </a:xfrm>
            <a:prstGeom prst="ellipse">
              <a:avLst/>
            </a:prstGeom>
            <a:solidFill>
              <a:srgbClr val="FFD4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63" name="Shape 863"/>
            <p:cNvSpPr/>
            <p:nvPr/>
          </p:nvSpPr>
          <p:spPr>
            <a:xfrm>
              <a:off x="628225" y="67883"/>
              <a:ext cx="192468" cy="192468"/>
            </a:xfrm>
            <a:prstGeom prst="ellipse">
              <a:avLst/>
            </a:prstGeom>
            <a:solidFill>
              <a:srgbClr val="73FA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864" name="Shape 864"/>
          <p:cNvSpPr txBox="1"/>
          <p:nvPr/>
        </p:nvSpPr>
        <p:spPr>
          <a:xfrm>
            <a:off x="975934" y="2522219"/>
            <a:ext cx="10951329" cy="590019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 1 </a:t>
            </a:r>
            <a:r>
              <a:rPr b="0" i="0" lang="en-US" sz="2000" u="none" cap="none" strike="noStrike">
                <a:solidFill>
                  <a:srgbClr val="A9A9A9"/>
                </a:solidFill>
                <a:latin typeface="Consolas"/>
                <a:ea typeface="Consolas"/>
                <a:cs typeface="Consolas"/>
                <a:sym typeface="Consolas"/>
              </a:rPr>
              <a:t># our base image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000" u="none" cap="none" strike="noStrike">
                <a:solidFill>
                  <a:srgbClr val="D783FF"/>
                </a:solidFill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alpine:3.5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 3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 4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000" u="none" cap="none" strike="noStrike">
                <a:solidFill>
                  <a:srgbClr val="A9A9A9"/>
                </a:solidFill>
                <a:latin typeface="Consolas"/>
                <a:ea typeface="Consolas"/>
                <a:cs typeface="Consolas"/>
                <a:sym typeface="Consolas"/>
              </a:rPr>
              <a:t># Install python and pip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 5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000" u="none" cap="none" strike="noStrike">
                <a:solidFill>
                  <a:srgbClr val="D783FF"/>
                </a:solidFill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apk add --update py2-pip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 6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 7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000" u="none" cap="none" strike="noStrike">
                <a:solidFill>
                  <a:srgbClr val="A9A9A9"/>
                </a:solidFill>
                <a:latin typeface="Consolas"/>
                <a:ea typeface="Consolas"/>
                <a:cs typeface="Consolas"/>
                <a:sym typeface="Consolas"/>
              </a:rPr>
              <a:t># install Python modules needed by the Python app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 8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000" u="none" cap="none" strike="noStrike">
                <a:solidFill>
                  <a:srgbClr val="D783FF"/>
                </a:solidFill>
                <a:latin typeface="Consolas"/>
                <a:ea typeface="Consolas"/>
                <a:cs typeface="Consolas"/>
                <a:sym typeface="Consolas"/>
              </a:rPr>
              <a:t>COPY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requirements.txt /usr/src/app/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 9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000" u="none" cap="none" strike="noStrike">
                <a:solidFill>
                  <a:srgbClr val="D783FF"/>
                </a:solidFill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pip install --no-cache-dir -r /usr/src/app/requirements.txt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11 </a:t>
            </a:r>
            <a:r>
              <a:rPr b="0" i="0" lang="en-US" sz="2000" u="none" cap="none" strike="noStrike">
                <a:solidFill>
                  <a:srgbClr val="A9A9A9"/>
                </a:solidFill>
                <a:latin typeface="Consolas"/>
                <a:ea typeface="Consolas"/>
                <a:cs typeface="Consolas"/>
                <a:sym typeface="Consolas"/>
              </a:rPr>
              <a:t># copy files required for the app to run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000" u="none" cap="none" strike="noStrike">
                <a:solidFill>
                  <a:srgbClr val="D783FF"/>
                </a:solidFill>
                <a:latin typeface="Consolas"/>
                <a:ea typeface="Consolas"/>
                <a:cs typeface="Consolas"/>
                <a:sym typeface="Consolas"/>
              </a:rPr>
              <a:t>COPY 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app.py /usr/src/app/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000" u="none" cap="none" strike="noStrike">
                <a:solidFill>
                  <a:srgbClr val="D783FF"/>
                </a:solidFill>
                <a:latin typeface="Consolas"/>
                <a:ea typeface="Consolas"/>
                <a:cs typeface="Consolas"/>
                <a:sym typeface="Consolas"/>
              </a:rPr>
              <a:t>COPY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templates/index.html /usr/src/app/templates/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14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15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000" u="none" cap="none" strike="noStrike">
                <a:solidFill>
                  <a:srgbClr val="A9A9A9"/>
                </a:solidFill>
                <a:latin typeface="Consolas"/>
                <a:ea typeface="Consolas"/>
                <a:cs typeface="Consolas"/>
                <a:sym typeface="Consolas"/>
              </a:rPr>
              <a:t># tell the port number the container should expose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16 </a:t>
            </a:r>
            <a:r>
              <a:rPr b="0" i="0" lang="en-US" sz="2000" u="none" cap="none" strike="noStrike">
                <a:solidFill>
                  <a:srgbClr val="D783FF"/>
                </a:solidFill>
                <a:latin typeface="Consolas"/>
                <a:ea typeface="Consolas"/>
                <a:cs typeface="Consolas"/>
                <a:sym typeface="Consolas"/>
              </a:rPr>
              <a:t>EXPOSE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5000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17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18 </a:t>
            </a:r>
            <a:r>
              <a:rPr b="0" i="0" lang="en-US" sz="2000" u="none" cap="none" strike="noStrike">
                <a:solidFill>
                  <a:srgbClr val="A9A9A9"/>
                </a:solidFill>
                <a:latin typeface="Consolas"/>
                <a:ea typeface="Consolas"/>
                <a:cs typeface="Consolas"/>
                <a:sym typeface="Consolas"/>
              </a:rPr>
              <a:t># run the application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19 </a:t>
            </a:r>
            <a:r>
              <a:rPr b="0" i="0" lang="en-US" sz="2000" u="none" cap="none" strike="noStrike">
                <a:solidFill>
                  <a:srgbClr val="D783FF"/>
                </a:solidFill>
                <a:latin typeface="Consolas"/>
                <a:ea typeface="Consolas"/>
                <a:cs typeface="Consolas"/>
                <a:sym typeface="Consolas"/>
              </a:rPr>
              <a:t>CMD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b="0" i="0" lang="en-US" sz="2000" u="none" cap="none" strike="noStrike">
                <a:solidFill>
                  <a:srgbClr val="73FA79"/>
                </a:solidFill>
                <a:latin typeface="Consolas"/>
                <a:ea typeface="Consolas"/>
                <a:cs typeface="Consolas"/>
                <a:sym typeface="Consolas"/>
              </a:rPr>
              <a:t>"python"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2000" u="none" cap="none" strike="noStrike">
                <a:solidFill>
                  <a:srgbClr val="73FA79"/>
                </a:solidFill>
                <a:latin typeface="Consolas"/>
                <a:ea typeface="Consolas"/>
                <a:cs typeface="Consolas"/>
                <a:sym typeface="Consolas"/>
              </a:rPr>
              <a:t>"/usr/src/app/app.py"</a:t>
            </a: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65" name="Shape 865"/>
          <p:cNvSpPr txBox="1"/>
          <p:nvPr/>
        </p:nvSpPr>
        <p:spPr>
          <a:xfrm>
            <a:off x="887034" y="8219211"/>
            <a:ext cx="11226800" cy="35029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7B7C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7A7B7C"/>
                </a:solidFill>
                <a:latin typeface="Consolas"/>
                <a:ea typeface="Consolas"/>
                <a:cs typeface="Consolas"/>
                <a:sym typeface="Consolas"/>
              </a:rPr>
              <a:t>Currently Editing:</a:t>
            </a:r>
            <a:r>
              <a:rPr b="0" i="0" lang="en-US" sz="2000" u="none" cap="none" strike="noStrike">
                <a:solidFill>
                  <a:srgbClr val="353535"/>
                </a:solidFill>
                <a:latin typeface="Consolas"/>
                <a:ea typeface="Consolas"/>
                <a:cs typeface="Consolas"/>
                <a:sym typeface="Consolas"/>
              </a:rPr>
              <a:t> Dockerfile</a:t>
            </a:r>
          </a:p>
        </p:txBody>
      </p:sp>
      <p:sp>
        <p:nvSpPr>
          <p:cNvPr id="866" name="Shape 866"/>
          <p:cNvSpPr txBox="1"/>
          <p:nvPr>
            <p:ph idx="12" type="sldNum"/>
          </p:nvPr>
        </p:nvSpPr>
        <p:spPr>
          <a:xfrm>
            <a:off x="6263742" y="9041639"/>
            <a:ext cx="375716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872" name="Shape 872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873" name="Shape 8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Shape 874"/>
          <p:cNvSpPr txBox="1"/>
          <p:nvPr>
            <p:ph idx="1" type="body"/>
          </p:nvPr>
        </p:nvSpPr>
        <p:spPr>
          <a:xfrm>
            <a:off x="9361436" y="208081"/>
            <a:ext cx="3519935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Web Apps with Docker</a:t>
            </a:r>
          </a:p>
        </p:txBody>
      </p:sp>
      <p:sp>
        <p:nvSpPr>
          <p:cNvPr id="875" name="Shape 875"/>
          <p:cNvSpPr txBox="1"/>
          <p:nvPr/>
        </p:nvSpPr>
        <p:spPr>
          <a:xfrm>
            <a:off x="348820" y="895350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Build the Docker Image</a:t>
            </a:r>
          </a:p>
        </p:txBody>
      </p:sp>
      <p:sp>
        <p:nvSpPr>
          <p:cNvPr id="876" name="Shape 876"/>
          <p:cNvSpPr txBox="1"/>
          <p:nvPr/>
        </p:nvSpPr>
        <p:spPr>
          <a:xfrm>
            <a:off x="407241" y="2074981"/>
            <a:ext cx="12291915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Now that you have your Dockerfile, you can build your image.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b="0" i="0" lang="en-US" sz="2800" u="none" cap="none" strike="noStrike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docker build</a:t>
            </a: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 command does this:</a:t>
            </a:r>
          </a:p>
        </p:txBody>
      </p:sp>
      <p:grpSp>
        <p:nvGrpSpPr>
          <p:cNvPr id="877" name="Shape 877"/>
          <p:cNvGrpSpPr/>
          <p:nvPr/>
        </p:nvGrpSpPr>
        <p:grpSpPr>
          <a:xfrm>
            <a:off x="929638" y="3535678"/>
            <a:ext cx="11247121" cy="5671429"/>
            <a:chOff x="0" y="0"/>
            <a:chExt cx="11247119" cy="5671427"/>
          </a:xfrm>
        </p:grpSpPr>
        <p:sp>
          <p:nvSpPr>
            <p:cNvPr id="878" name="Shape 878"/>
            <p:cNvSpPr/>
            <p:nvPr/>
          </p:nvSpPr>
          <p:spPr>
            <a:xfrm>
              <a:off x="0" y="0"/>
              <a:ext cx="11247119" cy="4390172"/>
            </a:xfrm>
            <a:prstGeom prst="roundRect">
              <a:avLst>
                <a:gd fmla="val 4339" name="adj"/>
              </a:avLst>
            </a:prstGeom>
            <a:solidFill>
              <a:srgbClr val="EAEAEA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79" name="Shape 879"/>
            <p:cNvSpPr/>
            <p:nvPr/>
          </p:nvSpPr>
          <p:spPr>
            <a:xfrm>
              <a:off x="0" y="729554"/>
              <a:ext cx="11247119" cy="4941872"/>
            </a:xfrm>
            <a:prstGeom prst="roundRect">
              <a:avLst>
                <a:gd fmla="val 3855" name="adj"/>
              </a:avLst>
            </a:prstGeom>
            <a:solidFill>
              <a:srgbClr val="353535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80" name="Shape 880"/>
            <p:cNvSpPr/>
            <p:nvPr/>
          </p:nvSpPr>
          <p:spPr>
            <a:xfrm>
              <a:off x="5397" y="302596"/>
              <a:ext cx="11236327" cy="1066800"/>
            </a:xfrm>
            <a:prstGeom prst="rect">
              <a:avLst/>
            </a:prstGeom>
            <a:solidFill>
              <a:srgbClr val="353535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81" name="Shape 881"/>
            <p:cNvSpPr/>
            <p:nvPr/>
          </p:nvSpPr>
          <p:spPr>
            <a:xfrm>
              <a:off x="154093" y="67883"/>
              <a:ext cx="192468" cy="192468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82" name="Shape 882"/>
            <p:cNvSpPr/>
            <p:nvPr/>
          </p:nvSpPr>
          <p:spPr>
            <a:xfrm>
              <a:off x="391160" y="67883"/>
              <a:ext cx="192468" cy="192468"/>
            </a:xfrm>
            <a:prstGeom prst="ellipse">
              <a:avLst/>
            </a:prstGeom>
            <a:solidFill>
              <a:srgbClr val="FFD4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83" name="Shape 883"/>
            <p:cNvSpPr/>
            <p:nvPr/>
          </p:nvSpPr>
          <p:spPr>
            <a:xfrm>
              <a:off x="628225" y="67883"/>
              <a:ext cx="192468" cy="192468"/>
            </a:xfrm>
            <a:prstGeom prst="ellipse">
              <a:avLst/>
            </a:prstGeom>
            <a:solidFill>
              <a:srgbClr val="73FA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884" name="Shape 884"/>
          <p:cNvSpPr txBox="1"/>
          <p:nvPr/>
        </p:nvSpPr>
        <p:spPr>
          <a:xfrm>
            <a:off x="1026734" y="3968750"/>
            <a:ext cx="10951329" cy="502389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$ docker build -t mlhacks/flask-example 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Font typeface="Consolas"/>
              <a:buNone/>
            </a:pPr>
            <a:r>
              <a:t/>
            </a:r>
            <a:endParaRPr b="0" i="0" sz="2000" u="none" cap="none" strike="noStrike">
              <a:solidFill>
                <a:srgbClr val="ECC7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Sending build context to Docker daemon 7.168 kB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Step 1/8 : FROM alpine:3.5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---&gt; 88e169ea8f46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Step 2/8 : RUN apk add --update py2-pip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---&gt; Using cache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---&gt; 092f0d63efa5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Step 3/8 : COPY requirements.txt /usr/src/app/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---&gt; 6698c1620af9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Removing intermediate container 1cf339c62124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Step 8/8 : CMD python /usr/src/app/app.py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---&gt; Running in db811e85de07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---&gt; 58358996ea4c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Removing intermediate container db811e85de07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Successfully built 58358996ea4c</a:t>
            </a:r>
          </a:p>
        </p:txBody>
      </p:sp>
      <p:sp>
        <p:nvSpPr>
          <p:cNvPr id="885" name="Shape 885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229759" y="814982"/>
            <a:ext cx="125454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US" sz="4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Using your Web Browser,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en-US" sz="4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Open this URL &amp; Fill out the Form: </a:t>
            </a:r>
          </a:p>
        </p:txBody>
      </p:sp>
      <p:sp>
        <p:nvSpPr>
          <p:cNvPr id="120" name="Shape 120"/>
          <p:cNvSpPr/>
          <p:nvPr/>
        </p:nvSpPr>
        <p:spPr>
          <a:xfrm>
            <a:off x="1248640" y="2645048"/>
            <a:ext cx="10507500" cy="1271099"/>
          </a:xfrm>
          <a:prstGeom prst="rect">
            <a:avLst/>
          </a:prstGeom>
          <a:solidFill>
            <a:srgbClr val="5EA5E5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43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http://mlhlocal.host/checkin</a:t>
            </a:r>
          </a:p>
        </p:txBody>
      </p:sp>
      <p:cxnSp>
        <p:nvCxnSpPr>
          <p:cNvPr id="121" name="Shape 121"/>
          <p:cNvCxnSpPr/>
          <p:nvPr/>
        </p:nvCxnSpPr>
        <p:spPr>
          <a:xfrm>
            <a:off x="0" y="4876800"/>
            <a:ext cx="127086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122" name="Shape 122"/>
          <p:cNvSpPr txBox="1"/>
          <p:nvPr>
            <p:ph idx="2" type="title"/>
          </p:nvPr>
        </p:nvSpPr>
        <p:spPr>
          <a:xfrm>
            <a:off x="229759" y="5640822"/>
            <a:ext cx="12545400" cy="119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US" sz="4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Afterwards, Check your Email to Find: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229759" y="6820537"/>
            <a:ext cx="5898300" cy="23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indent="-514350" lvl="0" marL="6477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pen Sans"/>
              <a:buChar char="●"/>
            </a:pPr>
            <a:r>
              <a:rPr lang="en-US" sz="3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Setup Instructions</a:t>
            </a:r>
          </a:p>
          <a:p>
            <a:pPr indent="-514350" lvl="0" marL="6477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pen Sans"/>
              <a:buChar char="●"/>
            </a:pPr>
            <a:r>
              <a:rPr lang="en-US" sz="3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An Invite to the MLH Slack</a:t>
            </a:r>
          </a:p>
          <a:p>
            <a:pPr indent="-514350" lvl="0" marL="6477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pen Sans"/>
              <a:buChar char="●"/>
            </a:pPr>
            <a:r>
              <a:rPr lang="en-US" sz="3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 Code Samples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6876800" y="6820537"/>
            <a:ext cx="5898300" cy="23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indent="-514350" lvl="0" marL="6477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pen Sans"/>
              <a:buChar char="●"/>
            </a:pPr>
            <a:r>
              <a:rPr lang="en-US" sz="3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Workshop FAQ</a:t>
            </a:r>
          </a:p>
          <a:p>
            <a:pPr indent="-514350" lvl="0" marL="6477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pen Sans"/>
              <a:buChar char="●"/>
            </a:pPr>
            <a:r>
              <a:rPr lang="en-US" sz="3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These Workshop Slides</a:t>
            </a:r>
          </a:p>
          <a:p>
            <a:pPr indent="-514350" lvl="0" marL="6477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pen Sans"/>
              <a:buChar char="●"/>
            </a:pPr>
            <a:r>
              <a:rPr lang="en-US" sz="3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More Learning Resources</a:t>
            </a:r>
          </a:p>
        </p:txBody>
      </p:sp>
      <p:sp>
        <p:nvSpPr>
          <p:cNvPr id="125" name="Shape 125"/>
          <p:cNvSpPr/>
          <p:nvPr/>
        </p:nvSpPr>
        <p:spPr>
          <a:xfrm>
            <a:off x="206755" y="243235"/>
            <a:ext cx="498900" cy="49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31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26" name="Shape 126"/>
          <p:cNvSpPr txBox="1"/>
          <p:nvPr/>
        </p:nvSpPr>
        <p:spPr>
          <a:xfrm>
            <a:off x="139982" y="170275"/>
            <a:ext cx="6324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600">
                <a:latin typeface="Open Sans ExtraBold"/>
                <a:ea typeface="Open Sans ExtraBold"/>
                <a:cs typeface="Open Sans ExtraBold"/>
                <a:sym typeface="Open Sans ExtraBold"/>
              </a:rPr>
              <a:t>1</a:t>
            </a:r>
          </a:p>
        </p:txBody>
      </p:sp>
      <p:sp>
        <p:nvSpPr>
          <p:cNvPr id="127" name="Shape 127"/>
          <p:cNvSpPr/>
          <p:nvPr/>
        </p:nvSpPr>
        <p:spPr>
          <a:xfrm>
            <a:off x="296533" y="5190862"/>
            <a:ext cx="498900" cy="49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31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229760" y="5117902"/>
            <a:ext cx="6324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600">
                <a:latin typeface="Open Sans ExtraBold"/>
                <a:ea typeface="Open Sans ExtraBold"/>
                <a:cs typeface="Open Sans ExtraBold"/>
                <a:sym typeface="Open Sans ExtraBold"/>
              </a:rPr>
              <a:t>2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891" name="Shape 891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892" name="Shape 8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Shape 893"/>
          <p:cNvSpPr txBox="1"/>
          <p:nvPr>
            <p:ph idx="1" type="body"/>
          </p:nvPr>
        </p:nvSpPr>
        <p:spPr>
          <a:xfrm>
            <a:off x="9361436" y="208081"/>
            <a:ext cx="3519935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Web Apps with Docker</a:t>
            </a:r>
          </a:p>
        </p:txBody>
      </p:sp>
      <p:sp>
        <p:nvSpPr>
          <p:cNvPr id="894" name="Shape 894"/>
          <p:cNvSpPr txBox="1"/>
          <p:nvPr/>
        </p:nvSpPr>
        <p:spPr>
          <a:xfrm>
            <a:off x="348820" y="895350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Run your Docker Image</a:t>
            </a:r>
          </a:p>
        </p:txBody>
      </p:sp>
      <p:sp>
        <p:nvSpPr>
          <p:cNvPr id="895" name="Shape 895"/>
          <p:cNvSpPr txBox="1"/>
          <p:nvPr/>
        </p:nvSpPr>
        <p:spPr>
          <a:xfrm>
            <a:off x="407241" y="2074981"/>
            <a:ext cx="12291915" cy="112757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Use the </a:t>
            </a:r>
            <a:r>
              <a:rPr b="0" i="0" lang="en-US" sz="2800" u="none" cap="none" strike="noStrike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docker run</a:t>
            </a: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 command to run the image we just built.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Replace </a:t>
            </a:r>
            <a:r>
              <a:rPr b="0" i="0" lang="en-US" sz="2800" u="none" cap="none" strike="noStrike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mlhacks</a:t>
            </a: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 with your Docker ID. </a:t>
            </a:r>
          </a:p>
        </p:txBody>
      </p:sp>
      <p:grpSp>
        <p:nvGrpSpPr>
          <p:cNvPr id="896" name="Shape 896"/>
          <p:cNvGrpSpPr/>
          <p:nvPr/>
        </p:nvGrpSpPr>
        <p:grpSpPr>
          <a:xfrm>
            <a:off x="929638" y="3662678"/>
            <a:ext cx="11247121" cy="2797855"/>
            <a:chOff x="0" y="0"/>
            <a:chExt cx="11247119" cy="2797853"/>
          </a:xfrm>
        </p:grpSpPr>
        <p:sp>
          <p:nvSpPr>
            <p:cNvPr id="897" name="Shape 897"/>
            <p:cNvSpPr/>
            <p:nvPr/>
          </p:nvSpPr>
          <p:spPr>
            <a:xfrm>
              <a:off x="0" y="0"/>
              <a:ext cx="11247119" cy="2773849"/>
            </a:xfrm>
            <a:prstGeom prst="roundRect">
              <a:avLst>
                <a:gd fmla="val 6868" name="adj"/>
              </a:avLst>
            </a:prstGeom>
            <a:solidFill>
              <a:srgbClr val="EAEAEA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98" name="Shape 898"/>
            <p:cNvSpPr/>
            <p:nvPr/>
          </p:nvSpPr>
          <p:spPr>
            <a:xfrm>
              <a:off x="0" y="704154"/>
              <a:ext cx="11247119" cy="2093698"/>
            </a:xfrm>
            <a:prstGeom prst="roundRect">
              <a:avLst>
                <a:gd fmla="val 9099" name="adj"/>
              </a:avLst>
            </a:prstGeom>
            <a:solidFill>
              <a:srgbClr val="353535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99" name="Shape 899"/>
            <p:cNvSpPr/>
            <p:nvPr/>
          </p:nvSpPr>
          <p:spPr>
            <a:xfrm>
              <a:off x="5397" y="302596"/>
              <a:ext cx="11236327" cy="1066800"/>
            </a:xfrm>
            <a:prstGeom prst="rect">
              <a:avLst/>
            </a:prstGeom>
            <a:solidFill>
              <a:srgbClr val="353535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00" name="Shape 900"/>
            <p:cNvSpPr/>
            <p:nvPr/>
          </p:nvSpPr>
          <p:spPr>
            <a:xfrm>
              <a:off x="154093" y="67883"/>
              <a:ext cx="192468" cy="192468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01" name="Shape 901"/>
            <p:cNvSpPr/>
            <p:nvPr/>
          </p:nvSpPr>
          <p:spPr>
            <a:xfrm>
              <a:off x="391160" y="67883"/>
              <a:ext cx="192468" cy="192468"/>
            </a:xfrm>
            <a:prstGeom prst="ellipse">
              <a:avLst/>
            </a:prstGeom>
            <a:solidFill>
              <a:srgbClr val="FFD4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02" name="Shape 902"/>
            <p:cNvSpPr/>
            <p:nvPr/>
          </p:nvSpPr>
          <p:spPr>
            <a:xfrm>
              <a:off x="628225" y="67883"/>
              <a:ext cx="192468" cy="192468"/>
            </a:xfrm>
            <a:prstGeom prst="ellipse">
              <a:avLst/>
            </a:prstGeom>
            <a:solidFill>
              <a:srgbClr val="73FA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903" name="Shape 903"/>
          <p:cNvSpPr txBox="1"/>
          <p:nvPr/>
        </p:nvSpPr>
        <p:spPr>
          <a:xfrm>
            <a:off x="1026734" y="4095750"/>
            <a:ext cx="10951329" cy="93449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$ docker run -p 8888:5000 mlhacks/flask-example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Font typeface="Consolas"/>
              <a:buNone/>
            </a:pPr>
            <a:r>
              <a:t/>
            </a:r>
            <a:endParaRPr b="0" i="0" sz="2000" u="none" cap="none" strike="noStrike">
              <a:solidFill>
                <a:srgbClr val="ECC7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 * Running on http://0.0.0.0:5000/ (Press CTRL+C to quit)</a:t>
            </a:r>
          </a:p>
        </p:txBody>
      </p:sp>
      <p:sp>
        <p:nvSpPr>
          <p:cNvPr id="904" name="Shape 904"/>
          <p:cNvSpPr txBox="1"/>
          <p:nvPr/>
        </p:nvSpPr>
        <p:spPr>
          <a:xfrm>
            <a:off x="356441" y="7167481"/>
            <a:ext cx="12291915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Head over to the following URL to see your handy work:</a:t>
            </a:r>
          </a:p>
        </p:txBody>
      </p:sp>
      <p:sp>
        <p:nvSpPr>
          <p:cNvPr id="905" name="Shape 905"/>
          <p:cNvSpPr/>
          <p:nvPr/>
        </p:nvSpPr>
        <p:spPr>
          <a:xfrm>
            <a:off x="2822135" y="8044814"/>
            <a:ext cx="7360527" cy="695909"/>
          </a:xfrm>
          <a:prstGeom prst="rect">
            <a:avLst/>
          </a:prstGeom>
          <a:solidFill>
            <a:srgbClr val="353535"/>
          </a:solidFill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SzPct val="25000"/>
              <a:buFont typeface="Consolas"/>
              <a:buNone/>
            </a:pPr>
            <a:r>
              <a:rPr b="0" i="0" lang="en-US" sz="2500" u="none" cap="none" strike="noStrike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500" u="sng" cap="none" strike="noStrike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http://localhost:8888</a:t>
            </a:r>
          </a:p>
        </p:txBody>
      </p:sp>
      <p:sp>
        <p:nvSpPr>
          <p:cNvPr id="906" name="Shape 906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12" name="Shape 912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913" name="Shape 9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Shape 914"/>
          <p:cNvSpPr txBox="1"/>
          <p:nvPr>
            <p:ph idx="1" type="body"/>
          </p:nvPr>
        </p:nvSpPr>
        <p:spPr>
          <a:xfrm>
            <a:off x="9361436" y="208081"/>
            <a:ext cx="3519935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Web Apps with Docker</a:t>
            </a:r>
          </a:p>
        </p:txBody>
      </p:sp>
      <p:sp>
        <p:nvSpPr>
          <p:cNvPr id="915" name="Shape 915"/>
          <p:cNvSpPr txBox="1"/>
          <p:nvPr/>
        </p:nvSpPr>
        <p:spPr>
          <a:xfrm>
            <a:off x="348820" y="954404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Try Visiting your Website!</a:t>
            </a:r>
          </a:p>
        </p:txBody>
      </p:sp>
      <p:sp>
        <p:nvSpPr>
          <p:cNvPr id="916" name="Shape 916"/>
          <p:cNvSpPr txBox="1"/>
          <p:nvPr/>
        </p:nvSpPr>
        <p:spPr>
          <a:xfrm>
            <a:off x="407241" y="2061209"/>
            <a:ext cx="12291915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Head over to the following URL and you should see the website below:</a:t>
            </a:r>
          </a:p>
        </p:txBody>
      </p:sp>
      <p:sp>
        <p:nvSpPr>
          <p:cNvPr id="917" name="Shape 917"/>
          <p:cNvSpPr/>
          <p:nvPr/>
        </p:nvSpPr>
        <p:spPr>
          <a:xfrm>
            <a:off x="2822135" y="2837815"/>
            <a:ext cx="7360527" cy="695909"/>
          </a:xfrm>
          <a:prstGeom prst="rect">
            <a:avLst/>
          </a:prstGeom>
          <a:solidFill>
            <a:srgbClr val="353535"/>
          </a:solidFill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SzPct val="25000"/>
              <a:buFont typeface="Consolas"/>
              <a:buNone/>
            </a:pPr>
            <a:r>
              <a:rPr b="0" i="0" lang="en-US" sz="2500" u="none" cap="none" strike="noStrike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500" u="sng" cap="none" strike="noStrike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http://localhost:8888</a:t>
            </a:r>
          </a:p>
        </p:txBody>
      </p:sp>
      <p:grpSp>
        <p:nvGrpSpPr>
          <p:cNvPr id="918" name="Shape 918"/>
          <p:cNvGrpSpPr/>
          <p:nvPr/>
        </p:nvGrpSpPr>
        <p:grpSpPr>
          <a:xfrm>
            <a:off x="955594" y="4490032"/>
            <a:ext cx="6902612" cy="4321712"/>
            <a:chOff x="0" y="0"/>
            <a:chExt cx="6902611" cy="4321711"/>
          </a:xfrm>
        </p:grpSpPr>
        <p:pic>
          <p:nvPicPr>
            <p:cNvPr descr="pasted-image.png" id="919" name="Shape 919"/>
            <p:cNvPicPr preferRelativeResize="0"/>
            <p:nvPr/>
          </p:nvPicPr>
          <p:blipFill rotWithShape="1">
            <a:blip r:embed="rId5">
              <a:alphaModFix/>
            </a:blip>
            <a:srcRect b="64382" l="6635" r="43638" t="15167"/>
            <a:stretch/>
          </p:blipFill>
          <p:spPr>
            <a:xfrm>
              <a:off x="0" y="0"/>
              <a:ext cx="6902611" cy="4321711"/>
            </a:xfrm>
            <a:prstGeom prst="rect">
              <a:avLst/>
            </a:prstGeom>
            <a:noFill/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</p:pic>
        <p:pic>
          <p:nvPicPr>
            <p:cNvPr descr="pasted-image.png" id="920" name="Shape 9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8898" y="207571"/>
              <a:ext cx="6564826" cy="405965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1" name="Shape 921"/>
          <p:cNvGrpSpPr/>
          <p:nvPr/>
        </p:nvGrpSpPr>
        <p:grpSpPr>
          <a:xfrm>
            <a:off x="8478935" y="6078114"/>
            <a:ext cx="3997130" cy="1145548"/>
            <a:chOff x="0" y="0"/>
            <a:chExt cx="3997129" cy="1145545"/>
          </a:xfrm>
        </p:grpSpPr>
        <p:pic>
          <p:nvPicPr>
            <p:cNvPr descr="pasted-image.png" id="922" name="Shape 9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5858" y="584287"/>
              <a:ext cx="2985413" cy="5612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3" name="Shape 923"/>
            <p:cNvSpPr txBox="1"/>
            <p:nvPr/>
          </p:nvSpPr>
          <p:spPr>
            <a:xfrm>
              <a:off x="0" y="0"/>
              <a:ext cx="3997129" cy="5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53535"/>
                </a:buClr>
                <a:buSzPct val="25000"/>
                <a:buFont typeface="Open Sans"/>
                <a:buNone/>
              </a:pPr>
              <a:r>
                <a:rPr b="1" i="0" lang="en-US" sz="2400" u="none" cap="none" strike="noStrike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Cat GIFs Courtesy of</a:t>
              </a:r>
            </a:p>
          </p:txBody>
        </p:sp>
      </p:grpSp>
      <p:sp>
        <p:nvSpPr>
          <p:cNvPr id="924" name="Shape 924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30" name="Shape 930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931" name="Shape 9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Shape 932"/>
          <p:cNvSpPr txBox="1"/>
          <p:nvPr>
            <p:ph idx="1" type="body"/>
          </p:nvPr>
        </p:nvSpPr>
        <p:spPr>
          <a:xfrm>
            <a:off x="9296399" y="208081"/>
            <a:ext cx="3584972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Introduction to Docker</a:t>
            </a:r>
          </a:p>
        </p:txBody>
      </p:sp>
      <p:sp>
        <p:nvSpPr>
          <p:cNvPr id="933" name="Shape 933"/>
          <p:cNvSpPr txBox="1"/>
          <p:nvPr/>
        </p:nvSpPr>
        <p:spPr>
          <a:xfrm>
            <a:off x="2750399" y="1111250"/>
            <a:ext cx="7504001" cy="1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6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Table of Contents</a:t>
            </a:r>
          </a:p>
        </p:txBody>
      </p:sp>
      <p:sp>
        <p:nvSpPr>
          <p:cNvPr id="934" name="Shape 934"/>
          <p:cNvSpPr txBox="1"/>
          <p:nvPr/>
        </p:nvSpPr>
        <p:spPr>
          <a:xfrm>
            <a:off x="3335519" y="3589878"/>
            <a:ext cx="6338504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Intro to Docker &amp; Containers</a:t>
            </a:r>
          </a:p>
        </p:txBody>
      </p:sp>
      <p:sp>
        <p:nvSpPr>
          <p:cNvPr id="935" name="Shape 935"/>
          <p:cNvSpPr txBox="1"/>
          <p:nvPr/>
        </p:nvSpPr>
        <p:spPr>
          <a:xfrm>
            <a:off x="3335519" y="4498239"/>
            <a:ext cx="4154414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Setting up Docker</a:t>
            </a:r>
          </a:p>
        </p:txBody>
      </p:sp>
      <p:sp>
        <p:nvSpPr>
          <p:cNvPr id="936" name="Shape 936"/>
          <p:cNvSpPr txBox="1"/>
          <p:nvPr/>
        </p:nvSpPr>
        <p:spPr>
          <a:xfrm>
            <a:off x="3335519" y="5406603"/>
            <a:ext cx="6367177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Running your First Container</a:t>
            </a:r>
          </a:p>
        </p:txBody>
      </p:sp>
      <p:sp>
        <p:nvSpPr>
          <p:cNvPr id="937" name="Shape 937"/>
          <p:cNvSpPr txBox="1"/>
          <p:nvPr/>
        </p:nvSpPr>
        <p:spPr>
          <a:xfrm>
            <a:off x="3335519" y="6314964"/>
            <a:ext cx="5110993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Web Apps with Docker</a:t>
            </a:r>
          </a:p>
        </p:txBody>
      </p:sp>
      <p:sp>
        <p:nvSpPr>
          <p:cNvPr id="938" name="Shape 938"/>
          <p:cNvSpPr txBox="1"/>
          <p:nvPr/>
        </p:nvSpPr>
        <p:spPr>
          <a:xfrm>
            <a:off x="3335519" y="7223328"/>
            <a:ext cx="6257331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Hosting your Docker Images</a:t>
            </a:r>
          </a:p>
        </p:txBody>
      </p:sp>
      <p:sp>
        <p:nvSpPr>
          <p:cNvPr id="939" name="Shape 939"/>
          <p:cNvSpPr txBox="1"/>
          <p:nvPr/>
        </p:nvSpPr>
        <p:spPr>
          <a:xfrm>
            <a:off x="3335519" y="8131689"/>
            <a:ext cx="4192153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Quiz &amp; Next Steps</a:t>
            </a:r>
          </a:p>
        </p:txBody>
      </p:sp>
      <p:pic>
        <p:nvPicPr>
          <p:cNvPr descr="Image" id="940" name="Shape 940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4884" y="6659482"/>
            <a:ext cx="512529" cy="305078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Shape 941"/>
          <p:cNvSpPr txBox="1"/>
          <p:nvPr/>
        </p:nvSpPr>
        <p:spPr>
          <a:xfrm>
            <a:off x="3302101" y="2717799"/>
            <a:ext cx="5160541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Intro to MLH Localhost</a:t>
            </a:r>
          </a:p>
        </p:txBody>
      </p:sp>
      <p:sp>
        <p:nvSpPr>
          <p:cNvPr id="942" name="Shape 942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48" name="Shape 948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949" name="Shape 9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Shape 950"/>
          <p:cNvSpPr txBox="1"/>
          <p:nvPr>
            <p:ph idx="1" type="body"/>
          </p:nvPr>
        </p:nvSpPr>
        <p:spPr>
          <a:xfrm>
            <a:off x="8496895" y="208081"/>
            <a:ext cx="4384476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Hosting your Docker Images</a:t>
            </a:r>
          </a:p>
        </p:txBody>
      </p:sp>
      <p:sp>
        <p:nvSpPr>
          <p:cNvPr id="951" name="Shape 951"/>
          <p:cNvSpPr txBox="1"/>
          <p:nvPr/>
        </p:nvSpPr>
        <p:spPr>
          <a:xfrm>
            <a:off x="348820" y="1327442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Host your Images on Docker Hub</a:t>
            </a:r>
          </a:p>
        </p:txBody>
      </p:sp>
      <p:sp>
        <p:nvSpPr>
          <p:cNvPr id="952" name="Shape 952"/>
          <p:cNvSpPr txBox="1"/>
          <p:nvPr/>
        </p:nvSpPr>
        <p:spPr>
          <a:xfrm>
            <a:off x="297495" y="4102100"/>
            <a:ext cx="6406002" cy="1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Now that you’ve created you first Docker Image, you can publish it on Docker Hub for later use.  </a:t>
            </a:r>
          </a:p>
        </p:txBody>
      </p:sp>
      <p:pic>
        <p:nvPicPr>
          <p:cNvPr descr="pasted-image.png" id="953" name="Shape 953"/>
          <p:cNvPicPr preferRelativeResize="0"/>
          <p:nvPr/>
        </p:nvPicPr>
        <p:blipFill rotWithShape="1">
          <a:blip r:embed="rId4">
            <a:alphaModFix/>
          </a:blip>
          <a:srcRect b="3007" l="0" r="0" t="0"/>
          <a:stretch/>
        </p:blipFill>
        <p:spPr>
          <a:xfrm>
            <a:off x="6938813" y="3149496"/>
            <a:ext cx="5631922" cy="3834394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none"/>
            <a:tailEnd len="med" w="med" type="none"/>
          </a:ln>
        </p:spPr>
      </p:pic>
      <p:sp>
        <p:nvSpPr>
          <p:cNvPr id="954" name="Shape 954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60" name="Shape 960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961" name="Shape 9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Shape 962"/>
          <p:cNvSpPr txBox="1"/>
          <p:nvPr>
            <p:ph idx="1" type="body"/>
          </p:nvPr>
        </p:nvSpPr>
        <p:spPr>
          <a:xfrm>
            <a:off x="8496895" y="208081"/>
            <a:ext cx="4384476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Hosting your Docker Images</a:t>
            </a:r>
          </a:p>
        </p:txBody>
      </p:sp>
      <p:sp>
        <p:nvSpPr>
          <p:cNvPr id="963" name="Shape 963"/>
          <p:cNvSpPr txBox="1"/>
          <p:nvPr/>
        </p:nvSpPr>
        <p:spPr>
          <a:xfrm>
            <a:off x="348820" y="895349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Login to your Docker Hub Account</a:t>
            </a:r>
          </a:p>
        </p:txBody>
      </p:sp>
      <p:sp>
        <p:nvSpPr>
          <p:cNvPr id="964" name="Shape 964"/>
          <p:cNvSpPr txBox="1"/>
          <p:nvPr/>
        </p:nvSpPr>
        <p:spPr>
          <a:xfrm>
            <a:off x="407241" y="1909761"/>
            <a:ext cx="12291915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In order to publish your image on Docker Hub, you need to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login on the command line.  </a:t>
            </a:r>
          </a:p>
        </p:txBody>
      </p:sp>
      <p:grpSp>
        <p:nvGrpSpPr>
          <p:cNvPr id="965" name="Shape 965"/>
          <p:cNvGrpSpPr/>
          <p:nvPr/>
        </p:nvGrpSpPr>
        <p:grpSpPr>
          <a:xfrm>
            <a:off x="929638" y="3281678"/>
            <a:ext cx="11247121" cy="4229043"/>
            <a:chOff x="0" y="0"/>
            <a:chExt cx="11247119" cy="4229041"/>
          </a:xfrm>
        </p:grpSpPr>
        <p:sp>
          <p:nvSpPr>
            <p:cNvPr id="966" name="Shape 966"/>
            <p:cNvSpPr/>
            <p:nvPr/>
          </p:nvSpPr>
          <p:spPr>
            <a:xfrm>
              <a:off x="0" y="0"/>
              <a:ext cx="11247119" cy="4229041"/>
            </a:xfrm>
            <a:prstGeom prst="roundRect">
              <a:avLst>
                <a:gd fmla="val 4505" name="adj"/>
              </a:avLst>
            </a:prstGeom>
            <a:solidFill>
              <a:srgbClr val="EAEAEA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67" name="Shape 967"/>
            <p:cNvSpPr/>
            <p:nvPr/>
          </p:nvSpPr>
          <p:spPr>
            <a:xfrm>
              <a:off x="0" y="729554"/>
              <a:ext cx="11247119" cy="3492384"/>
            </a:xfrm>
            <a:prstGeom prst="roundRect">
              <a:avLst>
                <a:gd fmla="val 5455" name="adj"/>
              </a:avLst>
            </a:prstGeom>
            <a:solidFill>
              <a:srgbClr val="353535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68" name="Shape 968"/>
            <p:cNvSpPr/>
            <p:nvPr/>
          </p:nvSpPr>
          <p:spPr>
            <a:xfrm>
              <a:off x="5397" y="302596"/>
              <a:ext cx="11236327" cy="1066800"/>
            </a:xfrm>
            <a:prstGeom prst="rect">
              <a:avLst/>
            </a:prstGeom>
            <a:solidFill>
              <a:srgbClr val="353535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69" name="Shape 969"/>
            <p:cNvSpPr/>
            <p:nvPr/>
          </p:nvSpPr>
          <p:spPr>
            <a:xfrm>
              <a:off x="154093" y="67883"/>
              <a:ext cx="192468" cy="192468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70" name="Shape 970"/>
            <p:cNvSpPr/>
            <p:nvPr/>
          </p:nvSpPr>
          <p:spPr>
            <a:xfrm>
              <a:off x="391160" y="67883"/>
              <a:ext cx="192468" cy="192468"/>
            </a:xfrm>
            <a:prstGeom prst="ellipse">
              <a:avLst/>
            </a:prstGeom>
            <a:solidFill>
              <a:srgbClr val="FFD4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71" name="Shape 971"/>
            <p:cNvSpPr/>
            <p:nvPr/>
          </p:nvSpPr>
          <p:spPr>
            <a:xfrm>
              <a:off x="628225" y="67883"/>
              <a:ext cx="192468" cy="192468"/>
            </a:xfrm>
            <a:prstGeom prst="ellipse">
              <a:avLst/>
            </a:prstGeom>
            <a:solidFill>
              <a:srgbClr val="73FA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972" name="Shape 972"/>
          <p:cNvSpPr txBox="1"/>
          <p:nvPr/>
        </p:nvSpPr>
        <p:spPr>
          <a:xfrm>
            <a:off x="1026734" y="3714750"/>
            <a:ext cx="10951329" cy="258766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$ docker login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Consolas"/>
              <a:buNone/>
            </a:pPr>
            <a:r>
              <a:t/>
            </a:r>
            <a:endParaRPr b="0" i="0" sz="2000" u="none" cap="none" strike="noStrike">
              <a:solidFill>
                <a:srgbClr val="ECC7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Login with your Docker ID to push and pull images from Docker Hub. If you don't have a Docker ID, head over to https://hub.docker.com to create one.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Consolas"/>
              <a:buNone/>
            </a:pPr>
            <a:r>
              <a:t/>
            </a:r>
            <a:endParaRPr b="0" i="0" sz="1900" u="none" cap="none" strike="noStrike">
              <a:solidFill>
                <a:srgbClr val="EAEAE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Username: mlhacks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Password: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Consolas"/>
              <a:buNone/>
            </a:pPr>
            <a:r>
              <a:t/>
            </a:r>
            <a:endParaRPr b="0" i="0" sz="1900" u="none" cap="none" strike="noStrike">
              <a:solidFill>
                <a:srgbClr val="EAEAE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Login Succeeded</a:t>
            </a:r>
          </a:p>
        </p:txBody>
      </p:sp>
      <p:sp>
        <p:nvSpPr>
          <p:cNvPr id="973" name="Shape 973"/>
          <p:cNvSpPr txBox="1"/>
          <p:nvPr/>
        </p:nvSpPr>
        <p:spPr>
          <a:xfrm>
            <a:off x="356441" y="8145381"/>
            <a:ext cx="12291915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1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Note</a:t>
            </a:r>
            <a:r>
              <a:rPr b="0" i="1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: Replace “mlhacks” with the Docker ID you created at the beginning of the workshop.  Your password will be hidden when you type it out.</a:t>
            </a:r>
          </a:p>
        </p:txBody>
      </p:sp>
      <p:sp>
        <p:nvSpPr>
          <p:cNvPr id="974" name="Shape 974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hape 979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80" name="Shape 980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981" name="Shape 9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Shape 982"/>
          <p:cNvSpPr txBox="1"/>
          <p:nvPr>
            <p:ph idx="1" type="body"/>
          </p:nvPr>
        </p:nvSpPr>
        <p:spPr>
          <a:xfrm>
            <a:off x="8496895" y="208081"/>
            <a:ext cx="4384476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Hosting your Docker Images</a:t>
            </a:r>
          </a:p>
        </p:txBody>
      </p:sp>
      <p:sp>
        <p:nvSpPr>
          <p:cNvPr id="983" name="Shape 983"/>
          <p:cNvSpPr txBox="1"/>
          <p:nvPr/>
        </p:nvSpPr>
        <p:spPr>
          <a:xfrm>
            <a:off x="348820" y="895349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Push your Image to Docker Hub</a:t>
            </a:r>
          </a:p>
        </p:txBody>
      </p:sp>
      <p:sp>
        <p:nvSpPr>
          <p:cNvPr id="984" name="Shape 984"/>
          <p:cNvSpPr txBox="1"/>
          <p:nvPr/>
        </p:nvSpPr>
        <p:spPr>
          <a:xfrm>
            <a:off x="407241" y="1909761"/>
            <a:ext cx="12291915" cy="112757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We can use the </a:t>
            </a:r>
            <a:r>
              <a:rPr b="0" i="0" lang="en-US" sz="2800" u="none" cap="none" strike="noStrike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docker push</a:t>
            </a: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 command to publish an image we have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locally on Docker Hub for later use.</a:t>
            </a:r>
          </a:p>
        </p:txBody>
      </p:sp>
      <p:grpSp>
        <p:nvGrpSpPr>
          <p:cNvPr id="985" name="Shape 985"/>
          <p:cNvGrpSpPr/>
          <p:nvPr/>
        </p:nvGrpSpPr>
        <p:grpSpPr>
          <a:xfrm>
            <a:off x="929638" y="3281678"/>
            <a:ext cx="11247121" cy="4229043"/>
            <a:chOff x="0" y="0"/>
            <a:chExt cx="11247119" cy="4229041"/>
          </a:xfrm>
        </p:grpSpPr>
        <p:sp>
          <p:nvSpPr>
            <p:cNvPr id="986" name="Shape 986"/>
            <p:cNvSpPr/>
            <p:nvPr/>
          </p:nvSpPr>
          <p:spPr>
            <a:xfrm>
              <a:off x="0" y="0"/>
              <a:ext cx="11247119" cy="4229041"/>
            </a:xfrm>
            <a:prstGeom prst="roundRect">
              <a:avLst>
                <a:gd fmla="val 4505" name="adj"/>
              </a:avLst>
            </a:prstGeom>
            <a:solidFill>
              <a:srgbClr val="EAEAEA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87" name="Shape 987"/>
            <p:cNvSpPr/>
            <p:nvPr/>
          </p:nvSpPr>
          <p:spPr>
            <a:xfrm>
              <a:off x="0" y="729554"/>
              <a:ext cx="11247119" cy="3492384"/>
            </a:xfrm>
            <a:prstGeom prst="roundRect">
              <a:avLst>
                <a:gd fmla="val 5455" name="adj"/>
              </a:avLst>
            </a:prstGeom>
            <a:solidFill>
              <a:srgbClr val="353535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med" w="med" type="none"/>
              <a:tailEnd len="med" w="med" type="none"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88" name="Shape 988"/>
            <p:cNvSpPr/>
            <p:nvPr/>
          </p:nvSpPr>
          <p:spPr>
            <a:xfrm>
              <a:off x="5397" y="302596"/>
              <a:ext cx="11236327" cy="1066800"/>
            </a:xfrm>
            <a:prstGeom prst="rect">
              <a:avLst/>
            </a:prstGeom>
            <a:solidFill>
              <a:srgbClr val="353535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3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89" name="Shape 989"/>
            <p:cNvSpPr/>
            <p:nvPr/>
          </p:nvSpPr>
          <p:spPr>
            <a:xfrm>
              <a:off x="154093" y="67883"/>
              <a:ext cx="192468" cy="192468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90" name="Shape 990"/>
            <p:cNvSpPr/>
            <p:nvPr/>
          </p:nvSpPr>
          <p:spPr>
            <a:xfrm>
              <a:off x="391160" y="67883"/>
              <a:ext cx="192468" cy="192468"/>
            </a:xfrm>
            <a:prstGeom prst="ellipse">
              <a:avLst/>
            </a:prstGeom>
            <a:solidFill>
              <a:srgbClr val="FFD4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91" name="Shape 991"/>
            <p:cNvSpPr/>
            <p:nvPr/>
          </p:nvSpPr>
          <p:spPr>
            <a:xfrm>
              <a:off x="628225" y="67883"/>
              <a:ext cx="192468" cy="192468"/>
            </a:xfrm>
            <a:prstGeom prst="ellipse">
              <a:avLst/>
            </a:prstGeom>
            <a:solidFill>
              <a:srgbClr val="73FA79"/>
            </a:solidFill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992" name="Shape 992"/>
          <p:cNvSpPr txBox="1"/>
          <p:nvPr/>
        </p:nvSpPr>
        <p:spPr>
          <a:xfrm>
            <a:off x="1026734" y="3714750"/>
            <a:ext cx="10951329" cy="342586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C700"/>
              </a:buClr>
              <a:buSzPct val="25000"/>
              <a:buFont typeface="Consolas"/>
              <a:buNone/>
            </a:pPr>
            <a:r>
              <a:rPr b="0" i="0" lang="en-US" sz="2000" u="none" cap="none" strike="noStrike">
                <a:solidFill>
                  <a:srgbClr val="ECC700"/>
                </a:solidFill>
                <a:latin typeface="Consolas"/>
                <a:ea typeface="Consolas"/>
                <a:cs typeface="Consolas"/>
                <a:sym typeface="Consolas"/>
              </a:rPr>
              <a:t>$ docker push mlhacks/flask-example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Consolas"/>
              <a:buNone/>
            </a:pPr>
            <a:r>
              <a:t/>
            </a:r>
            <a:endParaRPr b="0" i="0" sz="2000" u="none" cap="none" strike="noStrike">
              <a:solidFill>
                <a:srgbClr val="ECC7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The push refers to a repository [docker.io/mlhacks/flask-example]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efa6c37d0ae8: Pushed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779aa7159987: Pushed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b9fb8f60d4f6: Pushed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a6d6947400ab: Pushed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1f8090c7aa46: Pushed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1f8090c7aa46: Pushed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Consolas"/>
              <a:buNone/>
            </a:pPr>
            <a:r>
              <a:t/>
            </a:r>
            <a:endParaRPr b="0" i="0" sz="1900" u="none" cap="none" strike="noStrike">
              <a:solidFill>
                <a:srgbClr val="EAEAE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Consolas"/>
              <a:buNone/>
            </a:pPr>
            <a:r>
              <a:rPr b="0" i="0" lang="en-US" sz="1900" u="none" cap="none" strike="noStrike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latest: digest: sha256:512526fbdd5fc34d7b9f61712f114e7453ab01c5629e3f5e0cc35ed864daf size: 1572</a:t>
            </a:r>
          </a:p>
        </p:txBody>
      </p:sp>
      <p:sp>
        <p:nvSpPr>
          <p:cNvPr id="993" name="Shape 993"/>
          <p:cNvSpPr txBox="1"/>
          <p:nvPr/>
        </p:nvSpPr>
        <p:spPr>
          <a:xfrm>
            <a:off x="356441" y="7980281"/>
            <a:ext cx="12291915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1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Note</a:t>
            </a:r>
            <a:r>
              <a:rPr b="0" i="1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: Replace “mlhacks” with the Docker ID you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1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created at the beginning of the workshop.</a:t>
            </a:r>
          </a:p>
        </p:txBody>
      </p:sp>
      <p:sp>
        <p:nvSpPr>
          <p:cNvPr id="994" name="Shape 994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00" name="Shape 1000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1001" name="Shape 10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Shape 1002"/>
          <p:cNvSpPr txBox="1"/>
          <p:nvPr>
            <p:ph idx="1" type="body"/>
          </p:nvPr>
        </p:nvSpPr>
        <p:spPr>
          <a:xfrm>
            <a:off x="8496895" y="208081"/>
            <a:ext cx="4384476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Hosting your Docker Images</a:t>
            </a:r>
          </a:p>
        </p:txBody>
      </p:sp>
      <p:sp>
        <p:nvSpPr>
          <p:cNvPr id="1003" name="Shape 1003"/>
          <p:cNvSpPr txBox="1"/>
          <p:nvPr/>
        </p:nvSpPr>
        <p:spPr>
          <a:xfrm>
            <a:off x="348820" y="1021079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Find your Image on Docker Hub</a:t>
            </a:r>
          </a:p>
        </p:txBody>
      </p:sp>
      <p:pic>
        <p:nvPicPr>
          <p:cNvPr descr="pasted-image.png" id="1004" name="Shape 10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0647" y="2802264"/>
            <a:ext cx="5488984" cy="4149071"/>
          </a:xfrm>
          <a:prstGeom prst="rect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pic>
      <p:sp>
        <p:nvSpPr>
          <p:cNvPr id="1005" name="Shape 1005"/>
          <p:cNvSpPr txBox="1"/>
          <p:nvPr/>
        </p:nvSpPr>
        <p:spPr>
          <a:xfrm>
            <a:off x="297495" y="2722863"/>
            <a:ext cx="6406002" cy="1270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Log into your Docker Hub Account to see your Image!</a:t>
            </a:r>
          </a:p>
        </p:txBody>
      </p:sp>
      <p:sp>
        <p:nvSpPr>
          <p:cNvPr id="1006" name="Shape 1006"/>
          <p:cNvSpPr txBox="1"/>
          <p:nvPr/>
        </p:nvSpPr>
        <p:spPr>
          <a:xfrm>
            <a:off x="297495" y="4203001"/>
            <a:ext cx="57649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You just published your first Docker Image on the Docker Hub Registry.  Other developers can download and install your image by using </a:t>
            </a:r>
            <a:r>
              <a:rPr b="0" i="0" lang="en-US" sz="2800" u="none" cap="none" strike="noStrike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docker run</a:t>
            </a: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 now!</a:t>
            </a:r>
          </a:p>
        </p:txBody>
      </p:sp>
      <p:sp>
        <p:nvSpPr>
          <p:cNvPr id="1007" name="Shape 1007"/>
          <p:cNvSpPr/>
          <p:nvPr/>
        </p:nvSpPr>
        <p:spPr>
          <a:xfrm>
            <a:off x="2885933" y="7768107"/>
            <a:ext cx="7232932" cy="695909"/>
          </a:xfrm>
          <a:prstGeom prst="rect">
            <a:avLst/>
          </a:prstGeom>
          <a:solidFill>
            <a:srgbClr val="353535"/>
          </a:solidFill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SzPct val="25000"/>
              <a:buFont typeface="Consolas"/>
              <a:buNone/>
            </a:pPr>
            <a:r>
              <a:rPr b="0" i="0" lang="en-US" sz="2800" u="none" cap="none" strike="noStrike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800" u="sng" cap="none" strike="noStrike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http://mlhlocal.host/docker-hub</a:t>
            </a:r>
          </a:p>
        </p:txBody>
      </p:sp>
      <p:sp>
        <p:nvSpPr>
          <p:cNvPr id="1008" name="Shape 1008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14" name="Shape 1014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1015" name="Shape 10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Shape 1016"/>
          <p:cNvSpPr txBox="1"/>
          <p:nvPr>
            <p:ph idx="1" type="body"/>
          </p:nvPr>
        </p:nvSpPr>
        <p:spPr>
          <a:xfrm>
            <a:off x="8496895" y="208081"/>
            <a:ext cx="4384476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Hosting your Docker Images</a:t>
            </a:r>
          </a:p>
        </p:txBody>
      </p:sp>
      <p:sp>
        <p:nvSpPr>
          <p:cNvPr id="1017" name="Shape 1017"/>
          <p:cNvSpPr txBox="1"/>
          <p:nvPr/>
        </p:nvSpPr>
        <p:spPr>
          <a:xfrm>
            <a:off x="298020" y="2652930"/>
            <a:ext cx="5914990" cy="18542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Docker Cloud is the best way to deploy and manage Dockerized applications.</a:t>
            </a:r>
          </a:p>
        </p:txBody>
      </p:sp>
      <p:sp>
        <p:nvSpPr>
          <p:cNvPr id="1018" name="Shape 1018"/>
          <p:cNvSpPr/>
          <p:nvPr/>
        </p:nvSpPr>
        <p:spPr>
          <a:xfrm>
            <a:off x="6881640" y="2682398"/>
            <a:ext cx="5746397" cy="2937466"/>
          </a:xfrm>
          <a:prstGeom prst="rect">
            <a:avLst/>
          </a:prstGeom>
          <a:solidFill>
            <a:srgbClr val="5EA5E5"/>
          </a:solidFill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19" name="Shape 1019"/>
          <p:cNvSpPr txBox="1"/>
          <p:nvPr/>
        </p:nvSpPr>
        <p:spPr>
          <a:xfrm>
            <a:off x="298020" y="4940775"/>
            <a:ext cx="5914990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Makes it easy for new Docker users to manage and deploy everything form single container apps to distributed microservices stacks.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Deploy to any cloud or on-premise infrastructure.</a:t>
            </a:r>
          </a:p>
        </p:txBody>
      </p:sp>
      <p:sp>
        <p:nvSpPr>
          <p:cNvPr id="1020" name="Shape 1020"/>
          <p:cNvSpPr txBox="1"/>
          <p:nvPr/>
        </p:nvSpPr>
        <p:spPr>
          <a:xfrm>
            <a:off x="348820" y="1021079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Deploy your App on Docker Cloud!</a:t>
            </a:r>
          </a:p>
        </p:txBody>
      </p:sp>
      <p:pic>
        <p:nvPicPr>
          <p:cNvPr descr="pasted-image.tiff" id="1021" name="Shape 10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1839" y="2957331"/>
            <a:ext cx="2286000" cy="2387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1022" name="Shape 10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68940" y="6050278"/>
            <a:ext cx="2540000" cy="9550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1023" name="Shape 10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00736" y="6134100"/>
            <a:ext cx="25400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1024" name="Shape 10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68940" y="7431056"/>
            <a:ext cx="2540000" cy="4338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1025" name="Shape 10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100736" y="7423646"/>
            <a:ext cx="2540000" cy="448683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Shape 1026"/>
          <p:cNvSpPr txBox="1"/>
          <p:nvPr/>
        </p:nvSpPr>
        <p:spPr>
          <a:xfrm>
            <a:off x="356441" y="8196181"/>
            <a:ext cx="12291915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1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Note</a:t>
            </a:r>
            <a:r>
              <a:rPr b="0" i="1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: As an MLH student hacker, you get $100 in credit from AWS!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1" lang="en-US" sz="28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9"/>
              </a:rPr>
              <a:t>http://hackp.ac/aws2017</a:t>
            </a:r>
          </a:p>
        </p:txBody>
      </p:sp>
      <p:sp>
        <p:nvSpPr>
          <p:cNvPr id="1027" name="Shape 1027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33" name="Shape 1033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1034" name="Shape 10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Shape 1035"/>
          <p:cNvSpPr txBox="1"/>
          <p:nvPr>
            <p:ph idx="1" type="body"/>
          </p:nvPr>
        </p:nvSpPr>
        <p:spPr>
          <a:xfrm>
            <a:off x="9296399" y="208081"/>
            <a:ext cx="3584972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Introduction to Docker</a:t>
            </a:r>
          </a:p>
        </p:txBody>
      </p:sp>
      <p:sp>
        <p:nvSpPr>
          <p:cNvPr id="1036" name="Shape 1036"/>
          <p:cNvSpPr txBox="1"/>
          <p:nvPr/>
        </p:nvSpPr>
        <p:spPr>
          <a:xfrm>
            <a:off x="2750399" y="1111250"/>
            <a:ext cx="7504001" cy="1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67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Table of Contents</a:t>
            </a:r>
          </a:p>
        </p:txBody>
      </p:sp>
      <p:sp>
        <p:nvSpPr>
          <p:cNvPr id="1037" name="Shape 1037"/>
          <p:cNvSpPr txBox="1"/>
          <p:nvPr/>
        </p:nvSpPr>
        <p:spPr>
          <a:xfrm>
            <a:off x="3335519" y="3589878"/>
            <a:ext cx="6338504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Intro to Docker &amp; Containers</a:t>
            </a:r>
          </a:p>
        </p:txBody>
      </p:sp>
      <p:sp>
        <p:nvSpPr>
          <p:cNvPr id="1038" name="Shape 1038"/>
          <p:cNvSpPr txBox="1"/>
          <p:nvPr/>
        </p:nvSpPr>
        <p:spPr>
          <a:xfrm>
            <a:off x="3335519" y="4498239"/>
            <a:ext cx="4154414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Setting up Docker</a:t>
            </a:r>
          </a:p>
        </p:txBody>
      </p:sp>
      <p:sp>
        <p:nvSpPr>
          <p:cNvPr id="1039" name="Shape 1039"/>
          <p:cNvSpPr txBox="1"/>
          <p:nvPr/>
        </p:nvSpPr>
        <p:spPr>
          <a:xfrm>
            <a:off x="3335519" y="5406603"/>
            <a:ext cx="6367177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Running your First Container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3335519" y="6314964"/>
            <a:ext cx="5110993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Web Apps with Docker</a:t>
            </a:r>
          </a:p>
        </p:txBody>
      </p:sp>
      <p:sp>
        <p:nvSpPr>
          <p:cNvPr id="1041" name="Shape 1041"/>
          <p:cNvSpPr txBox="1"/>
          <p:nvPr/>
        </p:nvSpPr>
        <p:spPr>
          <a:xfrm>
            <a:off x="3335519" y="7223328"/>
            <a:ext cx="6257331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Hosting your Docker Images</a:t>
            </a:r>
          </a:p>
        </p:txBody>
      </p:sp>
      <p:sp>
        <p:nvSpPr>
          <p:cNvPr id="1042" name="Shape 1042"/>
          <p:cNvSpPr txBox="1"/>
          <p:nvPr/>
        </p:nvSpPr>
        <p:spPr>
          <a:xfrm>
            <a:off x="3335519" y="8131689"/>
            <a:ext cx="4192153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Quiz &amp; Next Steps</a:t>
            </a:r>
          </a:p>
        </p:txBody>
      </p:sp>
      <p:pic>
        <p:nvPicPr>
          <p:cNvPr descr="Image" id="1043" name="Shape 1043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4884" y="7624682"/>
            <a:ext cx="512529" cy="305078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Shape 1044"/>
          <p:cNvSpPr txBox="1"/>
          <p:nvPr/>
        </p:nvSpPr>
        <p:spPr>
          <a:xfrm>
            <a:off x="3302101" y="2717799"/>
            <a:ext cx="5160541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Intro to MLH Localhost</a:t>
            </a:r>
          </a:p>
        </p:txBody>
      </p:sp>
      <p:sp>
        <p:nvSpPr>
          <p:cNvPr id="1045" name="Shape 1045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/>
          <p:nvPr/>
        </p:nvSpPr>
        <p:spPr>
          <a:xfrm>
            <a:off x="1248640" y="5017226"/>
            <a:ext cx="10507500" cy="1271100"/>
          </a:xfrm>
          <a:prstGeom prst="rect">
            <a:avLst/>
          </a:prstGeom>
          <a:solidFill>
            <a:srgbClr val="5EA5E5"/>
          </a:solidFill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43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http://mlhlocal.host/quiz</a:t>
            </a:r>
          </a:p>
        </p:txBody>
      </p:sp>
      <p:sp>
        <p:nvSpPr>
          <p:cNvPr id="1051" name="Shape 1051"/>
          <p:cNvSpPr txBox="1"/>
          <p:nvPr/>
        </p:nvSpPr>
        <p:spPr>
          <a:xfrm>
            <a:off x="1078826" y="2869671"/>
            <a:ext cx="10847100" cy="1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30025" lIns="130025" rIns="130025" wrap="square" tIns="1300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created a fun quiz to test your knowledge and see what you learned from this workshop.  </a:t>
            </a:r>
          </a:p>
        </p:txBody>
      </p:sp>
      <p:sp>
        <p:nvSpPr>
          <p:cNvPr id="1052" name="Shape 1052"/>
          <p:cNvSpPr txBox="1"/>
          <p:nvPr/>
        </p:nvSpPr>
        <p:spPr>
          <a:xfrm>
            <a:off x="0" y="1549600"/>
            <a:ext cx="130047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4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did you learn today?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229759" y="2550897"/>
            <a:ext cx="125454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i="1" lang="en-US" sz="43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Our</a:t>
            </a:r>
            <a:r>
              <a:rPr b="1" i="1" lang="en-US" sz="4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1" lang="en-US" sz="43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Mission</a:t>
            </a:r>
            <a:r>
              <a:rPr b="1" i="1" lang="en-US" sz="4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is to Empower Hackers.</a:t>
            </a:r>
          </a:p>
        </p:txBody>
      </p:sp>
      <p:sp>
        <p:nvSpPr>
          <p:cNvPr id="134" name="Shape 134"/>
          <p:cNvSpPr/>
          <p:nvPr/>
        </p:nvSpPr>
        <p:spPr>
          <a:xfrm>
            <a:off x="466240" y="4153099"/>
            <a:ext cx="3636600" cy="3186300"/>
          </a:xfrm>
          <a:prstGeom prst="rect">
            <a:avLst/>
          </a:prstGeom>
          <a:solidFill>
            <a:srgbClr val="5EA5E5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68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65,000</a:t>
            </a:r>
            <a:r>
              <a:rPr b="1" lang="en-US" sz="51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26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HACKERS</a:t>
            </a:r>
          </a:p>
        </p:txBody>
      </p:sp>
      <p:sp>
        <p:nvSpPr>
          <p:cNvPr id="135" name="Shape 135"/>
          <p:cNvSpPr/>
          <p:nvPr/>
        </p:nvSpPr>
        <p:spPr>
          <a:xfrm>
            <a:off x="4684159" y="4153099"/>
            <a:ext cx="3636600" cy="3186300"/>
          </a:xfrm>
          <a:prstGeom prst="rect">
            <a:avLst/>
          </a:prstGeom>
          <a:solidFill>
            <a:srgbClr val="5EA5E5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68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12,000</a:t>
            </a:r>
            <a:r>
              <a:rPr b="1" lang="en-US" sz="51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26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PROJECTS CREATED</a:t>
            </a:r>
          </a:p>
        </p:txBody>
      </p:sp>
      <p:sp>
        <p:nvSpPr>
          <p:cNvPr id="136" name="Shape 136"/>
          <p:cNvSpPr/>
          <p:nvPr/>
        </p:nvSpPr>
        <p:spPr>
          <a:xfrm>
            <a:off x="8902080" y="4153099"/>
            <a:ext cx="3636600" cy="3186300"/>
          </a:xfrm>
          <a:prstGeom prst="rect">
            <a:avLst/>
          </a:prstGeom>
          <a:solidFill>
            <a:srgbClr val="5EA5E5"/>
          </a:solidFill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68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3,000</a:t>
            </a:r>
            <a:r>
              <a:rPr b="1" lang="en-US" sz="51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26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SCHOOLS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157" y="521031"/>
            <a:ext cx="3636477" cy="15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114986" y="8014506"/>
            <a:ext cx="12774900" cy="14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0025" lIns="130025" rIns="130025" wrap="square" tIns="1300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i="1" lang="en-US" sz="3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 hope you learn something awesome today!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en-US" sz="3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Find more resources: http://mlh.io/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hape 1057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58" name="Shape 1058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1059" name="Shape 10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Shape 1060"/>
          <p:cNvSpPr txBox="1"/>
          <p:nvPr>
            <p:ph idx="1" type="body"/>
          </p:nvPr>
        </p:nvSpPr>
        <p:spPr>
          <a:xfrm>
            <a:off x="10061375" y="208081"/>
            <a:ext cx="2819996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Quiz &amp; Next Steps</a:t>
            </a:r>
          </a:p>
        </p:txBody>
      </p:sp>
      <p:sp>
        <p:nvSpPr>
          <p:cNvPr id="1061" name="Shape 1061"/>
          <p:cNvSpPr txBox="1"/>
          <p:nvPr/>
        </p:nvSpPr>
        <p:spPr>
          <a:xfrm>
            <a:off x="310720" y="4086608"/>
            <a:ext cx="7007178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1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Access to our free Docker Student Kit! 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1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Latest product updates and release notes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1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Invitations and promo codes just for students for Docker community events 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1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Ability to participate in raffles for Docker Swag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1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Chance to get priority access to product betas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1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Opportunity to become a Docker Campus Ambassador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1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A listing on the Docker Student Community Directory without sharing your email (built in direct messaging system)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1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Access to the Docker Community Slack</a:t>
            </a:r>
          </a:p>
        </p:txBody>
      </p:sp>
      <p:sp>
        <p:nvSpPr>
          <p:cNvPr id="1062" name="Shape 1062"/>
          <p:cNvSpPr txBox="1"/>
          <p:nvPr/>
        </p:nvSpPr>
        <p:spPr>
          <a:xfrm>
            <a:off x="348820" y="1059179"/>
            <a:ext cx="12307157" cy="850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3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Welcome to the Docker Student Community! </a:t>
            </a:r>
          </a:p>
        </p:txBody>
      </p:sp>
      <p:sp>
        <p:nvSpPr>
          <p:cNvPr id="1063" name="Shape 1063"/>
          <p:cNvSpPr txBox="1"/>
          <p:nvPr/>
        </p:nvSpPr>
        <p:spPr>
          <a:xfrm>
            <a:off x="374220" y="3348837"/>
            <a:ext cx="7248725" cy="685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Sign up &amp; receive the following:</a:t>
            </a:r>
          </a:p>
        </p:txBody>
      </p:sp>
      <p:sp>
        <p:nvSpPr>
          <p:cNvPr id="1064" name="Shape 1064"/>
          <p:cNvSpPr/>
          <p:nvPr/>
        </p:nvSpPr>
        <p:spPr>
          <a:xfrm>
            <a:off x="2566515" y="2207259"/>
            <a:ext cx="7871769" cy="695909"/>
          </a:xfrm>
          <a:prstGeom prst="rect">
            <a:avLst/>
          </a:prstGeom>
          <a:solidFill>
            <a:srgbClr val="353535"/>
          </a:solidFill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SzPct val="25000"/>
              <a:buFont typeface="Consolas"/>
              <a:buNone/>
            </a:pPr>
            <a:r>
              <a:rPr b="0" i="0" lang="en-US" sz="2500" u="none" cap="none" strike="noStrike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500" u="sng" cap="none" strike="noStrike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http://mlhlocal.host/docker-students</a:t>
            </a:r>
          </a:p>
        </p:txBody>
      </p:sp>
      <p:pic>
        <p:nvPicPr>
          <p:cNvPr descr="pasted-image.pdf" id="1065" name="Shape 10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23215" y="4348426"/>
            <a:ext cx="5264605" cy="4148182"/>
          </a:xfrm>
          <a:prstGeom prst="rect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pic>
      <p:sp>
        <p:nvSpPr>
          <p:cNvPr id="1066" name="Shape 1066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72" name="Shape 1072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1073" name="Shape 10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Shape 1074"/>
          <p:cNvSpPr txBox="1"/>
          <p:nvPr>
            <p:ph idx="1" type="body"/>
          </p:nvPr>
        </p:nvSpPr>
        <p:spPr>
          <a:xfrm>
            <a:off x="10061375" y="208081"/>
            <a:ext cx="2819996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Quiz &amp; Next Steps</a:t>
            </a:r>
          </a:p>
        </p:txBody>
      </p:sp>
      <p:sp>
        <p:nvSpPr>
          <p:cNvPr id="1075" name="Shape 1075"/>
          <p:cNvSpPr txBox="1"/>
          <p:nvPr/>
        </p:nvSpPr>
        <p:spPr>
          <a:xfrm>
            <a:off x="298020" y="2857975"/>
            <a:ext cx="7007178" cy="41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An instant messenger to communicate easily with the Docker Team and members of the Docker Community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Join channels centered around interest in specific Docker-centric projects / topics, locations, languages etc.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#docker-students: a dedicated channel to converse with other students from all over the world about Docker</a:t>
            </a:r>
          </a:p>
        </p:txBody>
      </p:sp>
      <p:sp>
        <p:nvSpPr>
          <p:cNvPr id="1076" name="Shape 1076"/>
          <p:cNvSpPr txBox="1"/>
          <p:nvPr/>
        </p:nvSpPr>
        <p:spPr>
          <a:xfrm>
            <a:off x="348820" y="1021079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Join the Docker Community Slack Team!</a:t>
            </a:r>
          </a:p>
        </p:txBody>
      </p:sp>
      <p:pic>
        <p:nvPicPr>
          <p:cNvPr descr="image43.png" id="1077" name="Shape 10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1696" y="3796912"/>
            <a:ext cx="3433313" cy="137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Shape 1078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84" name="Shape 1084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1085" name="Shape 10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Shape 1086"/>
          <p:cNvSpPr txBox="1"/>
          <p:nvPr>
            <p:ph idx="1" type="body"/>
          </p:nvPr>
        </p:nvSpPr>
        <p:spPr>
          <a:xfrm>
            <a:off x="10061375" y="208081"/>
            <a:ext cx="2819996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Quiz &amp; Next Steps</a:t>
            </a:r>
          </a:p>
        </p:txBody>
      </p:sp>
      <p:sp>
        <p:nvSpPr>
          <p:cNvPr id="1087" name="Shape 1087"/>
          <p:cNvSpPr txBox="1"/>
          <p:nvPr/>
        </p:nvSpPr>
        <p:spPr>
          <a:xfrm>
            <a:off x="298020" y="2222975"/>
            <a:ext cx="12307157" cy="57277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Are you an intermediate to advanced Docker user?  Are you a leader on campus with a knack for bringing people together?  Do you want to help your peers learn Docker?Become a Docker Campus Ambassador!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Benefits include: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Technical &amp; professional training directly from the Docker team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Privileged access to latest Docker editions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Free tickets to community events like DockerCon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2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Lots of swag!</a:t>
            </a:r>
          </a:p>
        </p:txBody>
      </p:sp>
      <p:sp>
        <p:nvSpPr>
          <p:cNvPr id="1088" name="Shape 1088"/>
          <p:cNvSpPr txBox="1"/>
          <p:nvPr/>
        </p:nvSpPr>
        <p:spPr>
          <a:xfrm>
            <a:off x="348820" y="1021079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Become a Docker Campus Ambassador</a:t>
            </a:r>
          </a:p>
        </p:txBody>
      </p:sp>
      <p:sp>
        <p:nvSpPr>
          <p:cNvPr id="1089" name="Shape 1089"/>
          <p:cNvSpPr/>
          <p:nvPr/>
        </p:nvSpPr>
        <p:spPr>
          <a:xfrm>
            <a:off x="2566515" y="3985258"/>
            <a:ext cx="7871769" cy="695909"/>
          </a:xfrm>
          <a:prstGeom prst="rect">
            <a:avLst/>
          </a:prstGeom>
          <a:solidFill>
            <a:srgbClr val="353535"/>
          </a:solidFill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A5E5"/>
              </a:buClr>
              <a:buSzPct val="25000"/>
              <a:buFont typeface="Consolas"/>
              <a:buNone/>
            </a:pPr>
            <a:r>
              <a:rPr b="0" i="0" lang="en-US" sz="2500" u="none" cap="none" strike="noStrike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2500" u="sng" cap="none" strike="noStrike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mlhlocal.host/docker-ambassador</a:t>
            </a:r>
          </a:p>
        </p:txBody>
      </p:sp>
      <p:sp>
        <p:nvSpPr>
          <p:cNvPr id="1090" name="Shape 1090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96" name="Shape 1096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1097" name="Shape 10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Shape 1098"/>
          <p:cNvSpPr txBox="1"/>
          <p:nvPr>
            <p:ph idx="1" type="body"/>
          </p:nvPr>
        </p:nvSpPr>
        <p:spPr>
          <a:xfrm>
            <a:off x="10061375" y="208081"/>
            <a:ext cx="2819996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Quiz &amp; Next Steps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348820" y="1021079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Join us at DockerCon 2017!</a:t>
            </a:r>
          </a:p>
        </p:txBody>
      </p:sp>
      <p:sp>
        <p:nvSpPr>
          <p:cNvPr id="1100" name="Shape 1100"/>
          <p:cNvSpPr txBox="1"/>
          <p:nvPr/>
        </p:nvSpPr>
        <p:spPr>
          <a:xfrm>
            <a:off x="356441" y="2090522"/>
            <a:ext cx="12291915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Docker is hosting DockerCon on April 17th - 20th in Austin, Texas.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0" i="0" lang="en-US" sz="2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Save the date and join the Docker Community there!</a:t>
            </a:r>
          </a:p>
        </p:txBody>
      </p:sp>
      <p:pic>
        <p:nvPicPr>
          <p:cNvPr descr="dc.png" id="1101" name="Shape 1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5225" y="3731550"/>
            <a:ext cx="9294349" cy="4631736"/>
          </a:xfrm>
          <a:prstGeom prst="rect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pic>
      <p:sp>
        <p:nvSpPr>
          <p:cNvPr id="1102" name="Shape 1102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107" name="Shape 110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5914" l="9649" r="15771" t="9506"/>
          <a:stretch/>
        </p:blipFill>
        <p:spPr>
          <a:xfrm>
            <a:off x="4125" y="0"/>
            <a:ext cx="12996550" cy="975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Shape 1108"/>
          <p:cNvSpPr/>
          <p:nvPr/>
        </p:nvSpPr>
        <p:spPr>
          <a:xfrm>
            <a:off x="0" y="0"/>
            <a:ext cx="13004799" cy="9753599"/>
          </a:xfrm>
          <a:prstGeom prst="rect">
            <a:avLst/>
          </a:prstGeom>
          <a:solidFill>
            <a:srgbClr val="353535">
              <a:alpha val="60000"/>
            </a:srgbClr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09" name="Shape 1109"/>
          <p:cNvSpPr txBox="1"/>
          <p:nvPr>
            <p:ph idx="1" type="body"/>
          </p:nvPr>
        </p:nvSpPr>
        <p:spPr>
          <a:xfrm>
            <a:off x="5450521" y="2840632"/>
            <a:ext cx="2103755" cy="629443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Workshop</a:t>
            </a:r>
          </a:p>
        </p:txBody>
      </p:sp>
      <p:sp>
        <p:nvSpPr>
          <p:cNvPr id="1110" name="Shape 1110"/>
          <p:cNvSpPr txBox="1"/>
          <p:nvPr>
            <p:ph idx="3" type="body"/>
          </p:nvPr>
        </p:nvSpPr>
        <p:spPr>
          <a:xfrm>
            <a:off x="1648816" y="3462932"/>
            <a:ext cx="9707166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96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Introduction to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96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Docker</a:t>
            </a:r>
          </a:p>
        </p:txBody>
      </p:sp>
      <p:sp>
        <p:nvSpPr>
          <p:cNvPr id="1111" name="Shape 1111"/>
          <p:cNvSpPr txBox="1"/>
          <p:nvPr>
            <p:ph idx="12" type="sldNum"/>
          </p:nvPr>
        </p:nvSpPr>
        <p:spPr>
          <a:xfrm>
            <a:off x="6308191" y="9251950"/>
            <a:ext cx="375717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0" y="-12700"/>
            <a:ext cx="13004700" cy="7746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4" name="Shape 144"/>
          <p:cNvCxnSpPr/>
          <p:nvPr/>
        </p:nvCxnSpPr>
        <p:spPr>
          <a:xfrm>
            <a:off x="0" y="762000"/>
            <a:ext cx="13004700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500" cy="5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>
            <p:ph idx="1" type="body"/>
          </p:nvPr>
        </p:nvSpPr>
        <p:spPr>
          <a:xfrm>
            <a:off x="9296399" y="208081"/>
            <a:ext cx="3585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Introduction to Docker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2750399" y="1111250"/>
            <a:ext cx="75039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60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Table of Contents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3335519" y="3589878"/>
            <a:ext cx="63383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Intro to Docker &amp; Containers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3335519" y="4498239"/>
            <a:ext cx="41543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Setting up Docker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3335519" y="5406603"/>
            <a:ext cx="63671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Running your First Container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3335519" y="6314964"/>
            <a:ext cx="51110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Web Apps with Docker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3335519" y="7223328"/>
            <a:ext cx="62573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Hosting your Docker Images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3335519" y="8131689"/>
            <a:ext cx="41921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Quiz &amp; Next Steps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3302101" y="2717799"/>
            <a:ext cx="5160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0" i="0" lang="en-US" sz="34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Intro to MLH Localhost</a:t>
            </a:r>
          </a:p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x="6308191" y="9251950"/>
            <a:ext cx="3756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61" name="Shape 161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162" name="Shape 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>
            <p:ph idx="1" type="body"/>
          </p:nvPr>
        </p:nvSpPr>
        <p:spPr>
          <a:xfrm>
            <a:off x="8410722" y="208081"/>
            <a:ext cx="4470649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 to Docker &amp; Containers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738904" y="4362564"/>
            <a:ext cx="11526989" cy="3441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36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Build your local hacker community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36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Learn skills that are neglected in class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36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Engage hackers with fun, pre-built activities and workshops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36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Fill the gap between school and hackathons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348820" y="1021079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What is Localhost?</a:t>
            </a:r>
          </a:p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6373544" y="9251950"/>
            <a:ext cx="245010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  <p:pic>
        <p:nvPicPr>
          <p:cNvPr descr="pasted-image.png" id="167" name="Shape 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7400" y="2475922"/>
            <a:ext cx="6349999" cy="13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0" y="-12700"/>
            <a:ext cx="13004799" cy="774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73" name="Shape 173"/>
          <p:cNvCxnSpPr/>
          <p:nvPr/>
        </p:nvCxnSpPr>
        <p:spPr>
          <a:xfrm>
            <a:off x="0" y="762000"/>
            <a:ext cx="13004801" cy="0"/>
          </a:xfrm>
          <a:prstGeom prst="straightConnector1">
            <a:avLst/>
          </a:prstGeom>
          <a:noFill/>
          <a:ln cap="flat" cmpd="sng" w="25400">
            <a:solidFill>
              <a:srgbClr val="353535"/>
            </a:solidFill>
            <a:prstDash val="solid"/>
            <a:miter lim="400000"/>
            <a:headEnd len="med" w="med" type="none"/>
            <a:tailEnd len="med" w="med" type="none"/>
          </a:ln>
        </p:spPr>
      </p:cxnSp>
      <p:pic>
        <p:nvPicPr>
          <p:cNvPr descr="localhost_light_grey_version.png" id="174" name="Shape 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650"/>
            <a:ext cx="2365496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>
            <p:ph idx="1" type="body"/>
          </p:nvPr>
        </p:nvSpPr>
        <p:spPr>
          <a:xfrm>
            <a:off x="8410722" y="208081"/>
            <a:ext cx="4470649" cy="434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SzPct val="25000"/>
              <a:buFont typeface="Open Sans"/>
              <a:buNone/>
            </a:pPr>
            <a:r>
              <a:rPr b="1" i="0" lang="en-US" sz="2400" u="none" cap="none" strike="noStrike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Intro to Docker &amp; Containers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378854" y="2486659"/>
            <a:ext cx="11526989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40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Understand Docker and Containers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40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Download and run our first container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40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Build and run a container from scratch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53535"/>
              </a:buClr>
              <a:buSzPct val="100000"/>
              <a:buFont typeface="Open Sans"/>
              <a:buChar char="•"/>
            </a:pPr>
            <a:r>
              <a:rPr b="0" i="0" lang="en-US" sz="40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Upload a container to the Docker Cloud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348820" y="1021079"/>
            <a:ext cx="12307157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ct val="25000"/>
              <a:buFont typeface="Open Sans"/>
              <a:buNone/>
            </a:pPr>
            <a:r>
              <a:rPr b="1" i="0" lang="en-US" sz="4800" u="none" cap="none" strike="noStrike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Workshop Goals</a:t>
            </a:r>
          </a:p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6373544" y="9251950"/>
            <a:ext cx="245010" cy="4063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353535"/>
      </a:dk1>
      <a:lt1>
        <a:srgbClr val="003535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LH Localhost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